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olors1.xml" ContentType="application/vnd.ms-office.chartcolorstyle+xml"/>
  <Override PartName="/ppt/charts/colors2.xml" ContentType="application/vnd.ms-office.chartcolorstyle+xml"/>
  <Override PartName="/ppt/charts/style1.xml" ContentType="application/vnd.ms-office.chartstyle+xml"/>
  <Override PartName="/ppt/charts/style2.xml" ContentType="application/vnd.ms-office.chartstyle+xml"/>
  <Override PartName="/ppt/handoutMasters/handoutMaster1.xml" ContentType="application/vnd.openxmlformats-officedocument.presentationml.handoutMaster+xml"/>
  <Override PartName="/ppt/media/image3.svg" ContentType="image/svg"/>
  <Override PartName="/ppt/media/image5.svg" ContentType="image/svg"/>
  <Override PartName="/ppt/media/image7.svg" ContentType="image/svg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SpecialPlsOnTitleSld="0" strictFirstAndLastChars="0" embedTrueTypeFonts="1" saveSubsetFonts="1" autoCompressPictures="0">
  <p:sldMasterIdLst>
    <p:sldMasterId id="2147483721" r:id="rId1"/>
  </p:sldMasterIdLst>
  <p:notesMasterIdLst>
    <p:notesMasterId r:id="rId2"/>
  </p:notesMasterIdLst>
  <p:handoutMasterIdLst>
    <p:handoutMasterId r:id="rId3"/>
  </p:handout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  <p:sldId id="292" r:id="rId4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/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def="{5C22544A-7EE6-4342-B048-85BDC9FD1C3A}"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TxStyle/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TxStyle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TxStyle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TxStyle/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A199106D-146D-4772-BBD3-47DCED00AE7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62" y="91"/>
      </p:cViewPr>
      <p:guideLst>
        <p:guide orient="horz" pos="161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7" d="100"/>
          <a:sy n="67" d="100"/>
        </p:scale>
        <p:origin x="3120" y="72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7.xml"  /><Relationship Id="rId11" Type="http://schemas.openxmlformats.org/officeDocument/2006/relationships/slide" Target="slides/slide8.xml"  /><Relationship Id="rId12" Type="http://schemas.openxmlformats.org/officeDocument/2006/relationships/slide" Target="slides/slide9.xml"  /><Relationship Id="rId13" Type="http://schemas.openxmlformats.org/officeDocument/2006/relationships/slide" Target="slides/slide10.xml"  /><Relationship Id="rId14" Type="http://schemas.openxmlformats.org/officeDocument/2006/relationships/slide" Target="slides/slide11.xml"  /><Relationship Id="rId15" Type="http://schemas.openxmlformats.org/officeDocument/2006/relationships/slide" Target="slides/slide12.xml"  /><Relationship Id="rId16" Type="http://schemas.openxmlformats.org/officeDocument/2006/relationships/slide" Target="slides/slide13.xml"  /><Relationship Id="rId17" Type="http://schemas.openxmlformats.org/officeDocument/2006/relationships/slide" Target="slides/slide14.xml"  /><Relationship Id="rId18" Type="http://schemas.openxmlformats.org/officeDocument/2006/relationships/slide" Target="slides/slide15.xml"  /><Relationship Id="rId19" Type="http://schemas.openxmlformats.org/officeDocument/2006/relationships/slide" Target="slides/slide16.xml"  /><Relationship Id="rId2" Type="http://schemas.openxmlformats.org/officeDocument/2006/relationships/notesMaster" Target="notesMasters/notesMaster1.xml"  /><Relationship Id="rId20" Type="http://schemas.openxmlformats.org/officeDocument/2006/relationships/slide" Target="slides/slide17.xml"  /><Relationship Id="rId21" Type="http://schemas.openxmlformats.org/officeDocument/2006/relationships/slide" Target="slides/slide18.xml"  /><Relationship Id="rId22" Type="http://schemas.openxmlformats.org/officeDocument/2006/relationships/slide" Target="slides/slide19.xml"  /><Relationship Id="rId23" Type="http://schemas.openxmlformats.org/officeDocument/2006/relationships/slide" Target="slides/slide20.xml"  /><Relationship Id="rId24" Type="http://schemas.openxmlformats.org/officeDocument/2006/relationships/slide" Target="slides/slide21.xml"  /><Relationship Id="rId25" Type="http://schemas.openxmlformats.org/officeDocument/2006/relationships/slide" Target="slides/slide22.xml"  /><Relationship Id="rId26" Type="http://schemas.openxmlformats.org/officeDocument/2006/relationships/slide" Target="slides/slide23.xml"  /><Relationship Id="rId27" Type="http://schemas.openxmlformats.org/officeDocument/2006/relationships/slide" Target="slides/slide24.xml"  /><Relationship Id="rId28" Type="http://schemas.openxmlformats.org/officeDocument/2006/relationships/slide" Target="slides/slide25.xml"  /><Relationship Id="rId29" Type="http://schemas.openxmlformats.org/officeDocument/2006/relationships/slide" Target="slides/slide26.xml"  /><Relationship Id="rId3" Type="http://schemas.openxmlformats.org/officeDocument/2006/relationships/handoutMaster" Target="handoutMasters/handoutMaster1.xml"  /><Relationship Id="rId30" Type="http://schemas.openxmlformats.org/officeDocument/2006/relationships/slide" Target="slides/slide27.xml"  /><Relationship Id="rId31" Type="http://schemas.openxmlformats.org/officeDocument/2006/relationships/slide" Target="slides/slide28.xml"  /><Relationship Id="rId32" Type="http://schemas.openxmlformats.org/officeDocument/2006/relationships/slide" Target="slides/slide29.xml"  /><Relationship Id="rId33" Type="http://schemas.openxmlformats.org/officeDocument/2006/relationships/slide" Target="slides/slide30.xml"  /><Relationship Id="rId34" Type="http://schemas.openxmlformats.org/officeDocument/2006/relationships/slide" Target="slides/slide31.xml"  /><Relationship Id="rId35" Type="http://schemas.openxmlformats.org/officeDocument/2006/relationships/slide" Target="slides/slide32.xml"  /><Relationship Id="rId36" Type="http://schemas.openxmlformats.org/officeDocument/2006/relationships/slide" Target="slides/slide33.xml"  /><Relationship Id="rId37" Type="http://schemas.openxmlformats.org/officeDocument/2006/relationships/slide" Target="slides/slide34.xml"  /><Relationship Id="rId38" Type="http://schemas.openxmlformats.org/officeDocument/2006/relationships/slide" Target="slides/slide35.xml"  /><Relationship Id="rId39" Type="http://schemas.openxmlformats.org/officeDocument/2006/relationships/slide" Target="slides/slide36.xml"  /><Relationship Id="rId4" Type="http://schemas.openxmlformats.org/officeDocument/2006/relationships/slide" Target="slides/slide1.xml"  /><Relationship Id="rId40" Type="http://schemas.openxmlformats.org/officeDocument/2006/relationships/slide" Target="slides/slide37.xml"  /><Relationship Id="rId41" Type="http://schemas.openxmlformats.org/officeDocument/2006/relationships/presProps" Target="presProps.xml"  /><Relationship Id="rId42" Type="http://schemas.openxmlformats.org/officeDocument/2006/relationships/viewProps" Target="viewProps.xml"  /><Relationship Id="rId43" Type="http://schemas.openxmlformats.org/officeDocument/2006/relationships/theme" Target="theme/theme1.xml"  /><Relationship Id="rId44" Type="http://schemas.openxmlformats.org/officeDocument/2006/relationships/tableStyles" Target="tableStyles.xml"  /><Relationship Id="rId5" Type="http://schemas.openxmlformats.org/officeDocument/2006/relationships/slide" Target="slides/slide2.xml"  /><Relationship Id="rId6" Type="http://schemas.openxmlformats.org/officeDocument/2006/relationships/slide" Target="slides/slide3.xml"  /><Relationship Id="rId7" Type="http://schemas.openxmlformats.org/officeDocument/2006/relationships/slide" Target="slides/slide4.xml"  /><Relationship Id="rId8" Type="http://schemas.openxmlformats.org/officeDocument/2006/relationships/slide" Target="slides/slide5.xml"  /><Relationship Id="rId9" Type="http://schemas.openxmlformats.org/officeDocument/2006/relationships/slide" Target="slides/slide6.xml"  /></Relationships>
</file>

<file path=ppt/charts/_rels/chart1.xml.rels><?xml version="1.0" encoding="UTF-8" standalone="yes" ?><Relationships xmlns="http://schemas.openxmlformats.org/package/2006/relationships"><Relationship Id="rId1" Type="http://schemas.microsoft.com/office/2011/relationships/chartStyle" Target="style1.xml"  /><Relationship Id="rId2" Type="http://schemas.microsoft.com/office/2011/relationships/chartColorStyle" Target="colors1.xml"  /><Relationship Id="rId3" Type="http://schemas.openxmlformats.org/officeDocument/2006/relationships/package" Target="../embeddings/oleObject1.xlsx"  /></Relationships>
</file>

<file path=ppt/charts/_rels/chart2.xml.rels><?xml version="1.0" encoding="UTF-8" standalone="yes" ?><Relationships xmlns="http://schemas.openxmlformats.org/package/2006/relationships"><Relationship Id="rId1" Type="http://schemas.microsoft.com/office/2011/relationships/chartStyle" Target="style2.xml"  /><Relationship Id="rId2" Type="http://schemas.microsoft.com/office/2011/relationships/chartColorStyle" Target="colors2.xml"  /><Relationship Id="rId3" Type="http://schemas.openxmlformats.org/officeDocument/2006/relationships/package" Target="../embeddings/oleObject2.xlsx"  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dLbls>
            <c:numFmt formatCode="0.0%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0000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2017년</c:v>
                </c:pt>
                <c:pt idx="1">
                  <c:v>2018년</c:v>
                </c:pt>
                <c:pt idx="2">
                  <c:v>2019년</c:v>
                </c:pt>
                <c:pt idx="3">
                  <c:v>2020년</c:v>
                </c:pt>
                <c:pt idx="4">
                  <c:v>2021년</c:v>
                </c:pt>
              </c:strCache>
            </c:strRef>
          </c:cat>
          <c:val>
            <c:numRef>
              <c:f>Sheet1!$B$2:$B$6</c:f>
              <c:numCache>
                <c:formatCode>0%</c:formatCode>
                <c:ptCount val="5"/>
                <c:pt idx="0" formatCode="0.00%">
                  <c:v>0.58899999999999997</c:v>
                </c:pt>
                <c:pt idx="1">
                  <c:v>0.59</c:v>
                </c:pt>
                <c:pt idx="2" formatCode="0.00%">
                  <c:v>0.59199999999999997</c:v>
                </c:pt>
                <c:pt idx="3" formatCode="0.00%">
                  <c:v>0.625</c:v>
                </c:pt>
                <c:pt idx="4" formatCode="0.00%">
                  <c:v>0.65900000000000003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57B-42E6-9A78-8216220488F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09"/>
        <c:overlap val="-27"/>
        <c:axId val="1598451520"/>
        <c:axId val="1598453920"/>
      </c:barChart>
      <c:catAx>
        <c:axId val="1598451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3">
                    <a:lumMod val="10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98453920"/>
        <c:crosses val="autoZero"/>
        <c:auto val="1"/>
        <c:lblAlgn val="ctr"/>
        <c:lblOffset val="100"/>
        <c:noMultiLvlLbl val="0"/>
      </c:catAx>
      <c:valAx>
        <c:axId val="1598453920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crossAx val="1598451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응답</c:v>
                </c:pt>
              </c:strCache>
            </c:strRef>
          </c:tx>
          <c:spPr>
            <a:solidFill>
              <a:schemeClr val="lt1"/>
            </a:solidFill>
            <a:ln w="19050">
              <a:solidFill>
                <a:schemeClr val="accent1"/>
              </a:solidFill>
            </a:ln>
            <a:effectLst/>
          </c:spPr>
          <c:dPt>
            <c:idx val="0"/>
            <c:bubble3D val="0"/>
            <c:spPr>
              <a:solidFill>
                <a:schemeClr val="accent6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527-4B2D-8E88-6FA6974F7221}"/>
              </c:ext>
            </c:extLst>
          </c:dPt>
          <c:dPt>
            <c:idx val="1"/>
            <c:bubble3D val="0"/>
            <c:spPr>
              <a:solidFill>
                <a:schemeClr val="accent6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527-4B2D-8E88-6FA6974F7221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527-4B2D-8E88-6FA6974F7221}"/>
              </c:ext>
            </c:extLst>
          </c:dPt>
          <c:dPt>
            <c:idx val="3"/>
            <c:bubble3D val="0"/>
            <c:spPr>
              <a:solidFill>
                <a:schemeClr val="accent5">
                  <a:lumMod val="9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527-4B2D-8E88-6FA6974F7221}"/>
              </c:ext>
            </c:extLst>
          </c:dPt>
          <c:dPt>
            <c:idx val="4"/>
            <c:bubble3D val="0"/>
            <c:spPr>
              <a:solidFill>
                <a:schemeClr val="bg1">
                  <a:lumMod val="6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E8B-45D0-BD4E-C99F3634B579}"/>
              </c:ext>
            </c:extLst>
          </c:dPt>
          <c:dLbls>
            <c:dLbl>
              <c:idx val="2"/>
              <c:tx>
                <c:rich>
                  <a:bodyPr/>
                  <a:lstStyle/>
                  <a:p>
                    <a:fld id="{81FA40F3-3666-423A-BB76-9F71B3616072}" type="CATEGORYNAME">
                      <a:rPr lang="ko-KR" altLang="en-US">
                        <a:solidFill>
                          <a:schemeClr val="bg1"/>
                        </a:solidFill>
                      </a:rPr>
                      <a:pPr/>
                      <a:t>[범주 이름]</a:t>
                    </a:fld>
                    <a:r>
                      <a:rPr lang="ko-KR" altLang="en-US" baseline="0" dirty="0">
                        <a:solidFill>
                          <a:schemeClr val="bg1"/>
                        </a:solidFill>
                      </a:rPr>
                      <a:t>
</a:t>
                    </a:r>
                    <a:fld id="{120DBF42-F432-4378-9B9D-D528D985D313}" type="PERCENTAGE">
                      <a:rPr lang="en-US" altLang="ko-KR" baseline="0">
                        <a:solidFill>
                          <a:schemeClr val="bg1"/>
                        </a:solidFill>
                      </a:rPr>
                      <a:pPr/>
                      <a:t>[백분율]</a:t>
                    </a:fld>
                    <a:endParaRPr lang="ko-KR" altLang="en-US" baseline="0" dirty="0">
                      <a:solidFill>
                        <a:schemeClr val="bg1"/>
                      </a:solidFill>
                    </a:endParaRPr>
                  </a:p>
                </c:rich>
              </c:tx>
              <c:dLblPos val="in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527-4B2D-8E88-6FA6974F7221}"/>
                </c:ext>
              </c:extLst>
            </c:dLbl>
            <c:dLbl>
              <c:idx val="3"/>
              <c:layout>
                <c:manualLayout>
                  <c:x val="8.0625358320474544E-2"/>
                  <c:y val="0.17977284843560304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527-4B2D-8E88-6FA6974F7221}"/>
                </c:ext>
              </c:extLst>
            </c:dLbl>
            <c:dLbl>
              <c:idx val="4"/>
              <c:layout>
                <c:manualLayout>
                  <c:x val="1.8736193931624828E-2"/>
                  <c:y val="2.1871452445644834E-3"/>
                </c:manualLayout>
              </c:layout>
              <c:tx>
                <c:rich>
                  <a:bodyPr/>
                  <a:lstStyle/>
                  <a:p>
                    <a:fld id="{98DE0117-575F-470F-8C19-DF9941CF21AB}" type="CATEGORYNAME">
                      <a:rPr lang="ko-KR" altLang="en-US">
                        <a:solidFill>
                          <a:schemeClr val="bg2">
                            <a:lumMod val="75000"/>
                          </a:schemeClr>
                        </a:solidFill>
                      </a:rPr>
                      <a:pPr/>
                      <a:t>[범주 이름]</a:t>
                    </a:fld>
                    <a:r>
                      <a:rPr lang="ko-KR" altLang="en-US" baseline="0" dirty="0">
                        <a:solidFill>
                          <a:schemeClr val="bg2">
                            <a:lumMod val="75000"/>
                          </a:schemeClr>
                        </a:solidFill>
                      </a:rPr>
                      <a:t>
</a:t>
                    </a:r>
                    <a:fld id="{53C67A42-D7A3-463E-BDA0-2E79F6E45B74}" type="PERCENTAGE">
                      <a:rPr lang="en-US" altLang="ko-KR" baseline="0">
                        <a:solidFill>
                          <a:schemeClr val="bg2">
                            <a:lumMod val="75000"/>
                          </a:schemeClr>
                        </a:solidFill>
                      </a:rPr>
                      <a:pPr/>
                      <a:t>[백분율]</a:t>
                    </a:fld>
                    <a:endParaRPr lang="ko-KR" altLang="en-US" baseline="0" dirty="0">
                      <a:solidFill>
                        <a:schemeClr val="bg2">
                          <a:lumMod val="75000"/>
                        </a:schemeClr>
                      </a:solidFill>
                    </a:endParaRPr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EE8B-45D0-BD4E-C99F3634B57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dLblPos val="in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Sheet1!$A$2:$A$6</c:f>
              <c:strCache>
                <c:ptCount val="5"/>
                <c:pt idx="0">
                  <c:v>훨씬 낮다</c:v>
                </c:pt>
                <c:pt idx="1">
                  <c:v>낮다</c:v>
                </c:pt>
                <c:pt idx="2">
                  <c:v>비슷하다</c:v>
                </c:pt>
                <c:pt idx="3">
                  <c:v>높다</c:v>
                </c:pt>
                <c:pt idx="4">
                  <c:v>훨씬 높다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26.6</c:v>
                </c:pt>
                <c:pt idx="1">
                  <c:v>35.4</c:v>
                </c:pt>
                <c:pt idx="2">
                  <c:v>27.3</c:v>
                </c:pt>
                <c:pt idx="3">
                  <c:v>8.1</c:v>
                </c:pt>
                <c:pt idx="4">
                  <c:v>2.6000000000000085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E8B-45D0-BD4E-C99F3634B579}"/>
            </c:ext>
          </c:extLst>
        </c:ser>
        <c:dLbls>
          <c:dLblPos val="in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46ABA3D9-F740-4A27-8D40-65B80FB408D8}" type="datetime1">
              <a:rPr lang="ko-KR" altLang="en-US"/>
              <a:pPr lvl="0">
                <a:defRPr/>
              </a:pPr>
              <a:t>2023-06-16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D4520610-C3EE-4CB9-8DFB-1407BD53A78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eg>
</file>

<file path=ppt/media/image42.png>
</file>

<file path=ppt/media/image5.svg>
</file>

<file path=ppt/media/image6.png>
</file>

<file path=ppt/media/image7.svg>
</file>

<file path=ppt/media/image8.jpeg>
</file>

<file path=ppt/media/image9.jpeg>
</file>

<file path=ppt/media/unknown1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25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32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37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b347e33ac9_0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b347e33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ab8d1ca927_3_21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ab8d1ca927_3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ab8d1ca927_3_21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ab8d1ca927_3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b347e33ac9_0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b347e33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 idx="0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b347e33ac9_0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b347e33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9" name="Google Shape;2609;gab8d1ca927_3_851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0" name="Google Shape;2610;gab8d1ca927_3_8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Google Shape;1031;p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2" name="Google Shape;10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gb347e33ac9_0_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4" name="Google Shape;1044;gb347e33ac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3" name="Google Shape;1093;gb347e33ac9_0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4" name="Google Shape;1094;gb347e33a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gab8d1ca927_3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8" name="Google Shape;1038;gab8d1ca927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7" name="Google Shape;1107;gab8d1ca927_3_2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8" name="Google Shape;1108;gab8d1ca927_3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ab8d1ca927_3_21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ab8d1ca927_3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ab8d1ca927_3_21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ab8d1ca927_3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6" name="Google Shape;1406;gab8d1ca927_3_21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7" name="Google Shape;1407;gab8d1ca927_3_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78600" y="1484550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500">
                <a:solidFill>
                  <a:schemeClr val="dk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547575" y="3466725"/>
            <a:ext cx="4048800" cy="3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11" name="Google Shape;11;p2"/>
          <p:cNvSpPr/>
          <p:nvPr/>
        </p:nvSpPr>
        <p:spPr>
          <a:xfrm rot="5400000">
            <a:off x="-1867025" y="1013175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-229260" y="3396805"/>
            <a:ext cx="3675485" cy="189381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-315040" flipH="1">
            <a:off x="-236345" y="4475012"/>
            <a:ext cx="2114446" cy="9970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3282713" y="47691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927300" y="42102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5488" y="29082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4257175" y="49018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1559288" y="391053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-5400000">
            <a:off x="6110254" y="2527892"/>
            <a:ext cx="4814046" cy="1710367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5744675" y="-169359"/>
            <a:ext cx="3627772" cy="1869298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 rot="10484934" flipH="1">
            <a:off x="7292455" y="-348495"/>
            <a:ext cx="2087045" cy="98416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 rot="10800000">
            <a:off x="5634813" y="20792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 rot="10800000">
            <a:off x="7750600" y="102480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 rot="10800000">
            <a:off x="8980488" y="193977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 rot="10800000">
            <a:off x="4725450" y="139996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52"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67"/>
          <p:cNvSpPr/>
          <p:nvPr/>
        </p:nvSpPr>
        <p:spPr>
          <a:xfrm rot="-5911893" flipH="1">
            <a:off x="-358275" y="-757650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0" name="Google Shape;1000;p67"/>
          <p:cNvSpPr/>
          <p:nvPr/>
        </p:nvSpPr>
        <p:spPr>
          <a:xfrm rot="-515846" flipH="1">
            <a:off x="-1764995" y="-321140"/>
            <a:ext cx="4858752" cy="984749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1" name="Google Shape;1001;p67"/>
          <p:cNvSpPr/>
          <p:nvPr/>
        </p:nvSpPr>
        <p:spPr>
          <a:xfrm flipH="1">
            <a:off x="-1788061" y="-312190"/>
            <a:ext cx="4906095" cy="1060078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2" name="Google Shape;1002;p67"/>
          <p:cNvSpPr/>
          <p:nvPr/>
        </p:nvSpPr>
        <p:spPr>
          <a:xfrm rot="4888107" flipH="1">
            <a:off x="1137128" y="4138487"/>
            <a:ext cx="1679785" cy="2039064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67"/>
          <p:cNvSpPr/>
          <p:nvPr/>
        </p:nvSpPr>
        <p:spPr>
          <a:xfrm rot="-9922098" flipH="1">
            <a:off x="-1214868" y="4347472"/>
            <a:ext cx="4858620" cy="984751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67"/>
          <p:cNvSpPr/>
          <p:nvPr/>
        </p:nvSpPr>
        <p:spPr>
          <a:xfrm rot="-10346708" flipH="1">
            <a:off x="-752392" y="4478612"/>
            <a:ext cx="4905724" cy="1060054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67"/>
          <p:cNvSpPr/>
          <p:nvPr/>
        </p:nvSpPr>
        <p:spPr>
          <a:xfrm rot="5400000">
            <a:off x="1196981" y="84405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6" name="Google Shape;1006;p67"/>
          <p:cNvSpPr/>
          <p:nvPr/>
        </p:nvSpPr>
        <p:spPr>
          <a:xfrm rot="5400000">
            <a:off x="1196219" y="44671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7" name="Google Shape;1007;p67"/>
          <p:cNvSpPr/>
          <p:nvPr/>
        </p:nvSpPr>
        <p:spPr>
          <a:xfrm rot="-5400000">
            <a:off x="540156" y="6913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8" name="Google Shape;1008;p67"/>
          <p:cNvSpPr/>
          <p:nvPr/>
        </p:nvSpPr>
        <p:spPr>
          <a:xfrm rot="5400000">
            <a:off x="540006" y="38324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05ED31F-4147-6FED-F119-838648E42F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7AC09EE5-4C78-4962-9934-7CFEB5B2ED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53"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68"/>
          <p:cNvSpPr/>
          <p:nvPr/>
        </p:nvSpPr>
        <p:spPr>
          <a:xfrm rot="10800000">
            <a:off x="3937512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1" name="Google Shape;1011;p68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2" name="Google Shape;1012;p68"/>
          <p:cNvSpPr/>
          <p:nvPr/>
        </p:nvSpPr>
        <p:spPr>
          <a:xfrm rot="10800000" flipH="1">
            <a:off x="4720014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3" name="Google Shape;1013;p68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4" name="Google Shape;1014;p68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p68"/>
          <p:cNvSpPr/>
          <p:nvPr/>
        </p:nvSpPr>
        <p:spPr>
          <a:xfrm rot="10800000">
            <a:off x="5220582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6" name="Google Shape;1016;p68"/>
          <p:cNvSpPr/>
          <p:nvPr/>
        </p:nvSpPr>
        <p:spPr>
          <a:xfrm rot="5400000">
            <a:off x="6527856" y="448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7" name="Google Shape;1017;p68"/>
          <p:cNvSpPr/>
          <p:nvPr/>
        </p:nvSpPr>
        <p:spPr>
          <a:xfrm rot="5400000">
            <a:off x="5530219" y="9452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8" name="Google Shape;1018;p68"/>
          <p:cNvSpPr/>
          <p:nvPr/>
        </p:nvSpPr>
        <p:spPr>
          <a:xfrm rot="-5400000">
            <a:off x="5871031" y="43306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68"/>
          <p:cNvSpPr/>
          <p:nvPr/>
        </p:nvSpPr>
        <p:spPr>
          <a:xfrm rot="5400000">
            <a:off x="4874006" y="3104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5467D8D-489D-B458-7CA6-D99C5C479A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7AC09EE5-4C78-4962-9934-7CFEB5B2ED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 slide"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3518B92-F937-8B0C-9FBF-96FB524D70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7AC09EE5-4C78-4962-9934-7CFEB5B2ED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9309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2" hasCustomPrompt="1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>
                <a:solidFill>
                  <a:schemeClr val="accent2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rPr dirty="0"/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1"/>
          </p:nvPr>
        </p:nvSpPr>
        <p:spPr>
          <a:xfrm>
            <a:off x="2815400" y="3123913"/>
            <a:ext cx="3513300" cy="43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30" name="Google Shape;30;p3"/>
          <p:cNvSpPr/>
          <p:nvPr/>
        </p:nvSpPr>
        <p:spPr>
          <a:xfrm rot="10800000">
            <a:off x="-260192" y="328529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10800000">
            <a:off x="158481" y="442998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3699725" y="46636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>
            <a:off x="1811013" y="438261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-332175" y="3703451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1232025" y="40170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108888" y="3007538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5365175" y="166613"/>
            <a:ext cx="4058317" cy="1729782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>
            <a:off x="4874550" y="-333462"/>
            <a:ext cx="4130269" cy="1085168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10800000">
            <a:off x="5365175" y="4193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/>
          <p:cNvSpPr/>
          <p:nvPr/>
        </p:nvSpPr>
        <p:spPr>
          <a:xfrm rot="10800000">
            <a:off x="7188788" y="63557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/>
          <p:cNvSpPr/>
          <p:nvPr/>
        </p:nvSpPr>
        <p:spPr>
          <a:xfrm rot="10800000">
            <a:off x="6621274" y="-43579"/>
            <a:ext cx="2874201" cy="1521816"/>
          </a:xfrm>
          <a:custGeom>
            <a:avLst/>
            <a:gdLst/>
            <a:ahLst/>
            <a:cxnLst/>
            <a:rect l="l" t="t" r="r" b="b"/>
            <a:pathLst>
              <a:path w="80952" h="42859" extrusionOk="0">
                <a:moveTo>
                  <a:pt x="7027" y="1"/>
                </a:moveTo>
                <a:cubicBezTo>
                  <a:pt x="6872" y="1"/>
                  <a:pt x="6717" y="3"/>
                  <a:pt x="6562" y="7"/>
                </a:cubicBezTo>
                <a:cubicBezTo>
                  <a:pt x="4866" y="30"/>
                  <a:pt x="3192" y="387"/>
                  <a:pt x="1629" y="1056"/>
                </a:cubicBezTo>
                <a:cubicBezTo>
                  <a:pt x="0" y="1793"/>
                  <a:pt x="89" y="2418"/>
                  <a:pt x="335" y="4114"/>
                </a:cubicBezTo>
                <a:cubicBezTo>
                  <a:pt x="982" y="8332"/>
                  <a:pt x="1652" y="12528"/>
                  <a:pt x="2321" y="16724"/>
                </a:cubicBezTo>
                <a:lnTo>
                  <a:pt x="4241" y="29022"/>
                </a:lnTo>
                <a:cubicBezTo>
                  <a:pt x="4866" y="32972"/>
                  <a:pt x="6160" y="37347"/>
                  <a:pt x="6160" y="41342"/>
                </a:cubicBezTo>
                <a:cubicBezTo>
                  <a:pt x="6227" y="41676"/>
                  <a:pt x="6294" y="42056"/>
                  <a:pt x="6562" y="42257"/>
                </a:cubicBezTo>
                <a:cubicBezTo>
                  <a:pt x="6776" y="42374"/>
                  <a:pt x="7008" y="42440"/>
                  <a:pt x="7256" y="42440"/>
                </a:cubicBezTo>
                <a:cubicBezTo>
                  <a:pt x="7292" y="42440"/>
                  <a:pt x="7328" y="42438"/>
                  <a:pt x="7365" y="42435"/>
                </a:cubicBezTo>
                <a:cubicBezTo>
                  <a:pt x="18275" y="42693"/>
                  <a:pt x="29189" y="42859"/>
                  <a:pt x="40102" y="42859"/>
                </a:cubicBezTo>
                <a:cubicBezTo>
                  <a:pt x="53724" y="42859"/>
                  <a:pt x="67345" y="42601"/>
                  <a:pt x="80951" y="41944"/>
                </a:cubicBezTo>
                <a:cubicBezTo>
                  <a:pt x="71220" y="38596"/>
                  <a:pt x="61154" y="36409"/>
                  <a:pt x="50910" y="35450"/>
                </a:cubicBezTo>
                <a:cubicBezTo>
                  <a:pt x="46357" y="35003"/>
                  <a:pt x="41513" y="34735"/>
                  <a:pt x="37741" y="32124"/>
                </a:cubicBezTo>
                <a:cubicBezTo>
                  <a:pt x="33880" y="29423"/>
                  <a:pt x="31939" y="24781"/>
                  <a:pt x="30443" y="20317"/>
                </a:cubicBezTo>
                <a:cubicBezTo>
                  <a:pt x="28948" y="15854"/>
                  <a:pt x="27609" y="11144"/>
                  <a:pt x="24439" y="7663"/>
                </a:cubicBezTo>
                <a:cubicBezTo>
                  <a:pt x="22676" y="5743"/>
                  <a:pt x="20422" y="4315"/>
                  <a:pt x="18123" y="3087"/>
                </a:cubicBezTo>
                <a:cubicBezTo>
                  <a:pt x="14732" y="1327"/>
                  <a:pt x="10908" y="1"/>
                  <a:pt x="70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/>
          <p:cNvSpPr/>
          <p:nvPr/>
        </p:nvSpPr>
        <p:spPr>
          <a:xfrm rot="10800000">
            <a:off x="7832875" y="106596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10800000">
            <a:off x="8890913" y="201065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 dirty="0"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718675" y="1028700"/>
            <a:ext cx="7706400" cy="35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naheim"/>
              <a:buAutoNum type="arabicPeriod"/>
              <a:defRPr sz="1200"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 dirty="0"/>
          </a:p>
        </p:txBody>
      </p:sp>
      <p:grpSp>
        <p:nvGrpSpPr>
          <p:cNvPr id="47" name="Google Shape;47;p4"/>
          <p:cNvGrpSpPr/>
          <p:nvPr/>
        </p:nvGrpSpPr>
        <p:grpSpPr>
          <a:xfrm flipH="1">
            <a:off x="-129749" y="-116300"/>
            <a:ext cx="2684034" cy="1738163"/>
            <a:chOff x="6654501" y="-116300"/>
            <a:chExt cx="2684034" cy="1738163"/>
          </a:xfrm>
        </p:grpSpPr>
        <p:sp>
          <p:nvSpPr>
            <p:cNvPr id="48" name="Google Shape;48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" name="Google Shape;54;p4"/>
          <p:cNvGrpSpPr/>
          <p:nvPr/>
        </p:nvGrpSpPr>
        <p:grpSpPr>
          <a:xfrm>
            <a:off x="6806901" y="-116300"/>
            <a:ext cx="2684034" cy="1738163"/>
            <a:chOff x="6654501" y="-116300"/>
            <a:chExt cx="2684034" cy="1738163"/>
          </a:xfrm>
        </p:grpSpPr>
        <p:sp>
          <p:nvSpPr>
            <p:cNvPr id="55" name="Google Shape;55;p4"/>
            <p:cNvSpPr/>
            <p:nvPr/>
          </p:nvSpPr>
          <p:spPr>
            <a:xfrm>
              <a:off x="6654501" y="-116300"/>
              <a:ext cx="2684034" cy="1535681"/>
            </a:xfrm>
            <a:custGeom>
              <a:avLst/>
              <a:gdLst/>
              <a:ahLst/>
              <a:cxnLst/>
              <a:rect l="l" t="t" r="r" b="b"/>
              <a:pathLst>
                <a:path w="64695" h="36451" extrusionOk="0">
                  <a:moveTo>
                    <a:pt x="5503" y="0"/>
                  </a:moveTo>
                  <a:cubicBezTo>
                    <a:pt x="2589" y="0"/>
                    <a:pt x="1" y="186"/>
                    <a:pt x="237" y="874"/>
                  </a:cubicBezTo>
                  <a:cubicBezTo>
                    <a:pt x="460" y="1499"/>
                    <a:pt x="4411" y="2169"/>
                    <a:pt x="5259" y="2593"/>
                  </a:cubicBezTo>
                  <a:cubicBezTo>
                    <a:pt x="7178" y="3552"/>
                    <a:pt x="8897" y="4869"/>
                    <a:pt x="10325" y="6454"/>
                  </a:cubicBezTo>
                  <a:cubicBezTo>
                    <a:pt x="13673" y="10092"/>
                    <a:pt x="16619" y="21050"/>
                    <a:pt x="24989" y="22345"/>
                  </a:cubicBezTo>
                  <a:cubicBezTo>
                    <a:pt x="25398" y="22407"/>
                    <a:pt x="25804" y="22437"/>
                    <a:pt x="26206" y="22437"/>
                  </a:cubicBezTo>
                  <a:cubicBezTo>
                    <a:pt x="31849" y="22437"/>
                    <a:pt x="36809" y="16669"/>
                    <a:pt x="38871" y="15314"/>
                  </a:cubicBezTo>
                  <a:cubicBezTo>
                    <a:pt x="39863" y="14681"/>
                    <a:pt x="40996" y="14362"/>
                    <a:pt x="42135" y="14362"/>
                  </a:cubicBezTo>
                  <a:cubicBezTo>
                    <a:pt x="43201" y="14362"/>
                    <a:pt x="44272" y="14642"/>
                    <a:pt x="45232" y="15203"/>
                  </a:cubicBezTo>
                  <a:cubicBezTo>
                    <a:pt x="49027" y="17502"/>
                    <a:pt x="49071" y="22858"/>
                    <a:pt x="50634" y="27010"/>
                  </a:cubicBezTo>
                  <a:cubicBezTo>
                    <a:pt x="52642" y="32143"/>
                    <a:pt x="57307" y="35759"/>
                    <a:pt x="62775" y="36450"/>
                  </a:cubicBezTo>
                  <a:cubicBezTo>
                    <a:pt x="62396" y="25269"/>
                    <a:pt x="63043" y="14065"/>
                    <a:pt x="64694" y="2994"/>
                  </a:cubicBezTo>
                  <a:cubicBezTo>
                    <a:pt x="57530" y="1745"/>
                    <a:pt x="50232" y="1499"/>
                    <a:pt x="42978" y="1254"/>
                  </a:cubicBezTo>
                  <a:cubicBezTo>
                    <a:pt x="32957" y="896"/>
                    <a:pt x="22936" y="562"/>
                    <a:pt x="12914" y="249"/>
                  </a:cubicBezTo>
                  <a:cubicBezTo>
                    <a:pt x="12140" y="215"/>
                    <a:pt x="8634" y="0"/>
                    <a:pt x="550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5400000" flipH="1">
              <a:off x="8050932" y="-354518"/>
              <a:ext cx="808131" cy="1493289"/>
            </a:xfrm>
            <a:custGeom>
              <a:avLst/>
              <a:gdLst/>
              <a:ahLst/>
              <a:cxnLst/>
              <a:rect l="l" t="t" r="r" b="b"/>
              <a:pathLst>
                <a:path w="24039" h="44420" extrusionOk="0">
                  <a:moveTo>
                    <a:pt x="17715" y="1"/>
                  </a:moveTo>
                  <a:cubicBezTo>
                    <a:pt x="16371" y="1"/>
                    <a:pt x="14900" y="541"/>
                    <a:pt x="13704" y="2213"/>
                  </a:cubicBezTo>
                  <a:cubicBezTo>
                    <a:pt x="10848" y="6185"/>
                    <a:pt x="15289" y="12211"/>
                    <a:pt x="13392" y="17300"/>
                  </a:cubicBezTo>
                  <a:cubicBezTo>
                    <a:pt x="11272" y="22947"/>
                    <a:pt x="1" y="24509"/>
                    <a:pt x="1384" y="34262"/>
                  </a:cubicBezTo>
                  <a:cubicBezTo>
                    <a:pt x="2268" y="40412"/>
                    <a:pt x="11808" y="44419"/>
                    <a:pt x="18141" y="44419"/>
                  </a:cubicBezTo>
                  <a:cubicBezTo>
                    <a:pt x="19486" y="44419"/>
                    <a:pt x="20686" y="44239"/>
                    <a:pt x="21628" y="43860"/>
                  </a:cubicBezTo>
                  <a:cubicBezTo>
                    <a:pt x="21918" y="43748"/>
                    <a:pt x="23413" y="36851"/>
                    <a:pt x="23480" y="36048"/>
                  </a:cubicBezTo>
                  <a:cubicBezTo>
                    <a:pt x="24038" y="28549"/>
                    <a:pt x="24016" y="20983"/>
                    <a:pt x="23369" y="13484"/>
                  </a:cubicBezTo>
                  <a:cubicBezTo>
                    <a:pt x="23056" y="9890"/>
                    <a:pt x="22699" y="6252"/>
                    <a:pt x="22186" y="2681"/>
                  </a:cubicBezTo>
                  <a:cubicBezTo>
                    <a:pt x="22052" y="1766"/>
                    <a:pt x="22141" y="2168"/>
                    <a:pt x="21315" y="1320"/>
                  </a:cubicBezTo>
                  <a:cubicBezTo>
                    <a:pt x="20767" y="784"/>
                    <a:pt x="19333" y="1"/>
                    <a:pt x="177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rot="10800000">
              <a:off x="7613850" y="-116300"/>
              <a:ext cx="1724676" cy="736904"/>
            </a:xfrm>
            <a:custGeom>
              <a:avLst/>
              <a:gdLst/>
              <a:ahLst/>
              <a:cxnLst/>
              <a:rect l="l" t="t" r="r" b="b"/>
              <a:pathLst>
                <a:path w="143993" h="61524" extrusionOk="0">
                  <a:moveTo>
                    <a:pt x="25900" y="1"/>
                  </a:moveTo>
                  <a:cubicBezTo>
                    <a:pt x="11671" y="1"/>
                    <a:pt x="1" y="8596"/>
                    <a:pt x="1" y="8596"/>
                  </a:cubicBezTo>
                  <a:lnTo>
                    <a:pt x="186" y="61523"/>
                  </a:lnTo>
                  <a:lnTo>
                    <a:pt x="143993" y="61523"/>
                  </a:lnTo>
                  <a:cubicBezTo>
                    <a:pt x="138074" y="43327"/>
                    <a:pt x="128448" y="39288"/>
                    <a:pt x="117124" y="39288"/>
                  </a:cubicBezTo>
                  <a:cubicBezTo>
                    <a:pt x="108085" y="39288"/>
                    <a:pt x="97965" y="41861"/>
                    <a:pt x="87783" y="41861"/>
                  </a:cubicBezTo>
                  <a:cubicBezTo>
                    <a:pt x="83897" y="41861"/>
                    <a:pt x="80003" y="41486"/>
                    <a:pt x="76156" y="40451"/>
                  </a:cubicBezTo>
                  <a:cubicBezTo>
                    <a:pt x="58842" y="35830"/>
                    <a:pt x="64326" y="18763"/>
                    <a:pt x="43685" y="5269"/>
                  </a:cubicBezTo>
                  <a:cubicBezTo>
                    <a:pt x="37737" y="1386"/>
                    <a:pt x="31612" y="1"/>
                    <a:pt x="259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>
              <a:off x="7365463" y="107038"/>
              <a:ext cx="163500" cy="163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>
              <a:off x="8469625" y="775288"/>
              <a:ext cx="98400" cy="98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>
              <a:off x="8942775" y="1523163"/>
              <a:ext cx="98400" cy="9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CF39F4A6-3C6A-6E64-7A2E-365F6329EA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7AC09EE5-4C78-4962-9934-7CFEB5B2ED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5"/>
          <p:cNvSpPr txBox="1">
            <a:spLocks noGrp="1"/>
          </p:cNvSpPr>
          <p:nvPr>
            <p:ph type="subTitle" idx="1"/>
          </p:nvPr>
        </p:nvSpPr>
        <p:spPr>
          <a:xfrm>
            <a:off x="5069450" y="2590588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한컴산뜻돋움" panose="02000000000000000000" pitchFamily="2" charset="-127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 dirty="0"/>
          </a:p>
        </p:txBody>
      </p:sp>
      <p:sp>
        <p:nvSpPr>
          <p:cNvPr id="63" name="Google Shape;63;p5"/>
          <p:cNvSpPr txBox="1">
            <a:spLocks noGrp="1"/>
          </p:cNvSpPr>
          <p:nvPr>
            <p:ph type="subTitle" idx="2"/>
          </p:nvPr>
        </p:nvSpPr>
        <p:spPr>
          <a:xfrm>
            <a:off x="50694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64" name="Google Shape;64;p5"/>
          <p:cNvSpPr txBox="1">
            <a:spLocks noGrp="1"/>
          </p:cNvSpPr>
          <p:nvPr>
            <p:ph type="subTitle" idx="3"/>
          </p:nvPr>
        </p:nvSpPr>
        <p:spPr>
          <a:xfrm>
            <a:off x="1189788" y="2590588"/>
            <a:ext cx="28848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한컴산뜻돋움" panose="02000000000000000000" pitchFamily="2" charset="-127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 dirty="0"/>
          </a:p>
        </p:txBody>
      </p:sp>
      <p:sp>
        <p:nvSpPr>
          <p:cNvPr id="65" name="Google Shape;65;p5"/>
          <p:cNvSpPr txBox="1">
            <a:spLocks noGrp="1"/>
          </p:cNvSpPr>
          <p:nvPr>
            <p:ph type="subTitle" idx="4"/>
          </p:nvPr>
        </p:nvSpPr>
        <p:spPr>
          <a:xfrm>
            <a:off x="1189800" y="2882600"/>
            <a:ext cx="2884800" cy="78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66" name="Google Shape;66;p5"/>
          <p:cNvSpPr/>
          <p:nvPr/>
        </p:nvSpPr>
        <p:spPr>
          <a:xfrm rot="10376871">
            <a:off x="-495921" y="-203555"/>
            <a:ext cx="4143688" cy="1411694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/>
          <p:cNvSpPr/>
          <p:nvPr/>
        </p:nvSpPr>
        <p:spPr>
          <a:xfrm>
            <a:off x="3812651" y="348974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/>
          <p:cNvSpPr/>
          <p:nvPr/>
        </p:nvSpPr>
        <p:spPr>
          <a:xfrm>
            <a:off x="593226" y="838649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/>
          <p:cNvSpPr/>
          <p:nvPr/>
        </p:nvSpPr>
        <p:spPr>
          <a:xfrm>
            <a:off x="4418776" y="63342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5"/>
          <p:cNvSpPr/>
          <p:nvPr/>
        </p:nvSpPr>
        <p:spPr>
          <a:xfrm>
            <a:off x="2981851" y="25027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5"/>
          <p:cNvSpPr/>
          <p:nvPr/>
        </p:nvSpPr>
        <p:spPr>
          <a:xfrm flipH="1">
            <a:off x="-201027" y="-164602"/>
            <a:ext cx="3007352" cy="1244123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5"/>
          <p:cNvSpPr/>
          <p:nvPr/>
        </p:nvSpPr>
        <p:spPr>
          <a:xfrm rot="10800000">
            <a:off x="-259611" y="-297078"/>
            <a:ext cx="2457436" cy="93050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5"/>
          <p:cNvSpPr/>
          <p:nvPr/>
        </p:nvSpPr>
        <p:spPr>
          <a:xfrm rot="-448972">
            <a:off x="5418223" y="3906226"/>
            <a:ext cx="4114989" cy="1394558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5"/>
          <p:cNvSpPr/>
          <p:nvPr/>
        </p:nvSpPr>
        <p:spPr>
          <a:xfrm rot="10800000">
            <a:off x="4710711" y="4724448"/>
            <a:ext cx="163500" cy="1635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"/>
          <p:cNvSpPr/>
          <p:nvPr/>
        </p:nvSpPr>
        <p:spPr>
          <a:xfrm rot="10800000">
            <a:off x="8391336" y="416847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5"/>
          <p:cNvSpPr/>
          <p:nvPr/>
        </p:nvSpPr>
        <p:spPr>
          <a:xfrm rot="10800000">
            <a:off x="5390761" y="416847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5"/>
          <p:cNvSpPr/>
          <p:nvPr/>
        </p:nvSpPr>
        <p:spPr>
          <a:xfrm rot="10800000">
            <a:off x="6002711" y="4756848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5"/>
          <p:cNvSpPr/>
          <p:nvPr/>
        </p:nvSpPr>
        <p:spPr>
          <a:xfrm rot="10800000" flipH="1">
            <a:off x="6276637" y="4026301"/>
            <a:ext cx="3007352" cy="1244123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5"/>
          <p:cNvSpPr/>
          <p:nvPr userDrawn="1"/>
        </p:nvSpPr>
        <p:spPr>
          <a:xfrm>
            <a:off x="6885137" y="4472397"/>
            <a:ext cx="2457436" cy="930503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6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 dirty="0"/>
          </a:p>
        </p:txBody>
      </p:sp>
      <p:sp>
        <p:nvSpPr>
          <p:cNvPr id="82" name="Google Shape;82;p6"/>
          <p:cNvSpPr/>
          <p:nvPr/>
        </p:nvSpPr>
        <p:spPr>
          <a:xfrm>
            <a:off x="6082076" y="-118290"/>
            <a:ext cx="3204343" cy="1651139"/>
          </a:xfrm>
          <a:custGeom>
            <a:avLst/>
            <a:gdLst/>
            <a:ahLst/>
            <a:cxnLst/>
            <a:rect l="l" t="t" r="r" b="b"/>
            <a:pathLst>
              <a:path w="64695" h="36451" extrusionOk="0">
                <a:moveTo>
                  <a:pt x="5503" y="0"/>
                </a:moveTo>
                <a:cubicBezTo>
                  <a:pt x="2589" y="0"/>
                  <a:pt x="1" y="186"/>
                  <a:pt x="237" y="874"/>
                </a:cubicBezTo>
                <a:cubicBezTo>
                  <a:pt x="460" y="1499"/>
                  <a:pt x="4411" y="2169"/>
                  <a:pt x="5259" y="2593"/>
                </a:cubicBezTo>
                <a:cubicBezTo>
                  <a:pt x="7178" y="3552"/>
                  <a:pt x="8897" y="4869"/>
                  <a:pt x="10325" y="6454"/>
                </a:cubicBezTo>
                <a:cubicBezTo>
                  <a:pt x="13673" y="10092"/>
                  <a:pt x="16619" y="21050"/>
                  <a:pt x="24989" y="22345"/>
                </a:cubicBezTo>
                <a:cubicBezTo>
                  <a:pt x="25398" y="22407"/>
                  <a:pt x="25804" y="22437"/>
                  <a:pt x="26206" y="22437"/>
                </a:cubicBezTo>
                <a:cubicBezTo>
                  <a:pt x="31849" y="22437"/>
                  <a:pt x="36809" y="16669"/>
                  <a:pt x="38871" y="15314"/>
                </a:cubicBezTo>
                <a:cubicBezTo>
                  <a:pt x="39863" y="14681"/>
                  <a:pt x="40996" y="14362"/>
                  <a:pt x="42135" y="14362"/>
                </a:cubicBezTo>
                <a:cubicBezTo>
                  <a:pt x="43201" y="14362"/>
                  <a:pt x="44272" y="14642"/>
                  <a:pt x="45232" y="15203"/>
                </a:cubicBezTo>
                <a:cubicBezTo>
                  <a:pt x="49027" y="17502"/>
                  <a:pt x="49071" y="22858"/>
                  <a:pt x="50634" y="27010"/>
                </a:cubicBezTo>
                <a:cubicBezTo>
                  <a:pt x="52642" y="32143"/>
                  <a:pt x="57307" y="35759"/>
                  <a:pt x="62775" y="36450"/>
                </a:cubicBezTo>
                <a:cubicBezTo>
                  <a:pt x="62396" y="25269"/>
                  <a:pt x="63043" y="14065"/>
                  <a:pt x="64694" y="2994"/>
                </a:cubicBezTo>
                <a:cubicBezTo>
                  <a:pt x="57530" y="1745"/>
                  <a:pt x="50232" y="1499"/>
                  <a:pt x="42978" y="1254"/>
                </a:cubicBezTo>
                <a:cubicBezTo>
                  <a:pt x="32957" y="896"/>
                  <a:pt x="22936" y="562"/>
                  <a:pt x="12914" y="249"/>
                </a:cubicBezTo>
                <a:cubicBezTo>
                  <a:pt x="12140" y="215"/>
                  <a:pt x="8634" y="0"/>
                  <a:pt x="5503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/>
          <p:cNvSpPr/>
          <p:nvPr/>
        </p:nvSpPr>
        <p:spPr>
          <a:xfrm rot="10800000">
            <a:off x="6965676" y="-72669"/>
            <a:ext cx="2420522" cy="1034218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6"/>
          <p:cNvSpPr/>
          <p:nvPr/>
        </p:nvSpPr>
        <p:spPr>
          <a:xfrm rot="10484947" flipH="1">
            <a:off x="7999385" y="-411807"/>
            <a:ext cx="1843431" cy="869285"/>
          </a:xfrm>
          <a:custGeom>
            <a:avLst/>
            <a:gdLst/>
            <a:ahLst/>
            <a:cxnLst/>
            <a:rect l="l" t="t" r="r" b="b"/>
            <a:pathLst>
              <a:path w="49839" h="23502" extrusionOk="0">
                <a:moveTo>
                  <a:pt x="12527" y="1"/>
                </a:moveTo>
                <a:cubicBezTo>
                  <a:pt x="11413" y="1"/>
                  <a:pt x="10247" y="125"/>
                  <a:pt x="9017" y="410"/>
                </a:cubicBezTo>
                <a:cubicBezTo>
                  <a:pt x="4486" y="1459"/>
                  <a:pt x="402" y="6325"/>
                  <a:pt x="157" y="11280"/>
                </a:cubicBezTo>
                <a:cubicBezTo>
                  <a:pt x="0" y="14650"/>
                  <a:pt x="1518" y="19694"/>
                  <a:pt x="5468" y="22238"/>
                </a:cubicBezTo>
                <a:cubicBezTo>
                  <a:pt x="6967" y="23186"/>
                  <a:pt x="8215" y="23502"/>
                  <a:pt x="9471" y="23502"/>
                </a:cubicBezTo>
                <a:cubicBezTo>
                  <a:pt x="10404" y="23502"/>
                  <a:pt x="11341" y="23327"/>
                  <a:pt x="12387" y="23109"/>
                </a:cubicBezTo>
                <a:cubicBezTo>
                  <a:pt x="23723" y="20797"/>
                  <a:pt x="35152" y="18016"/>
                  <a:pt x="46692" y="18016"/>
                </a:cubicBezTo>
                <a:cubicBezTo>
                  <a:pt x="47740" y="18016"/>
                  <a:pt x="48789" y="18039"/>
                  <a:pt x="49839" y="18087"/>
                </a:cubicBezTo>
                <a:cubicBezTo>
                  <a:pt x="49214" y="15520"/>
                  <a:pt x="49147" y="12820"/>
                  <a:pt x="48500" y="10253"/>
                </a:cubicBezTo>
                <a:cubicBezTo>
                  <a:pt x="47830" y="7664"/>
                  <a:pt x="46245" y="3624"/>
                  <a:pt x="43723" y="2486"/>
                </a:cubicBezTo>
                <a:cubicBezTo>
                  <a:pt x="43091" y="2196"/>
                  <a:pt x="42479" y="2074"/>
                  <a:pt x="41873" y="2074"/>
                </a:cubicBezTo>
                <a:cubicBezTo>
                  <a:pt x="38847" y="2074"/>
                  <a:pt x="35967" y="5108"/>
                  <a:pt x="31336" y="5276"/>
                </a:cubicBezTo>
                <a:cubicBezTo>
                  <a:pt x="31216" y="5280"/>
                  <a:pt x="31096" y="5282"/>
                  <a:pt x="30977" y="5282"/>
                </a:cubicBezTo>
                <a:cubicBezTo>
                  <a:pt x="24835" y="5282"/>
                  <a:pt x="19797" y="1"/>
                  <a:pt x="1252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6"/>
          <p:cNvSpPr/>
          <p:nvPr/>
        </p:nvSpPr>
        <p:spPr>
          <a:xfrm rot="10800000">
            <a:off x="7222138" y="45824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6"/>
          <p:cNvSpPr/>
          <p:nvPr/>
        </p:nvSpPr>
        <p:spPr>
          <a:xfrm rot="10800000">
            <a:off x="8177150" y="69715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6"/>
          <p:cNvSpPr/>
          <p:nvPr/>
        </p:nvSpPr>
        <p:spPr>
          <a:xfrm rot="10800000">
            <a:off x="8947925" y="1581934"/>
            <a:ext cx="98400" cy="987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D891965A-C9DE-9A44-3C69-9C73A95597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</a:lstStyle>
          <a:p>
            <a:fld id="{7AC09EE5-4C78-4962-9934-7CFEB5B2ED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3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168" name="Google Shape;168;p13"/>
          <p:cNvSpPr txBox="1">
            <a:spLocks noGrp="1"/>
          </p:cNvSpPr>
          <p:nvPr>
            <p:ph type="subTitle" idx="1"/>
          </p:nvPr>
        </p:nvSpPr>
        <p:spPr>
          <a:xfrm>
            <a:off x="4379650" y="1868975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한컴산뜻돋움" panose="02000000000000000000" pitchFamily="2" charset="-127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 dirty="0"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2"/>
          </p:nvPr>
        </p:nvSpPr>
        <p:spPr>
          <a:xfrm>
            <a:off x="50515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0" name="Google Shape;170;p13"/>
          <p:cNvSpPr txBox="1">
            <a:spLocks noGrp="1"/>
          </p:cNvSpPr>
          <p:nvPr>
            <p:ph type="subTitle" idx="3"/>
          </p:nvPr>
        </p:nvSpPr>
        <p:spPr>
          <a:xfrm>
            <a:off x="934238" y="1868975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한컴산뜻돋움" panose="02000000000000000000" pitchFamily="2" charset="-127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 dirty="0"/>
          </a:p>
        </p:txBody>
      </p:sp>
      <p:sp>
        <p:nvSpPr>
          <p:cNvPr id="171" name="Google Shape;171;p13"/>
          <p:cNvSpPr txBox="1">
            <a:spLocks noGrp="1"/>
          </p:cNvSpPr>
          <p:nvPr>
            <p:ph type="subTitle" idx="4"/>
          </p:nvPr>
        </p:nvSpPr>
        <p:spPr>
          <a:xfrm>
            <a:off x="1536188" y="2188088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2" name="Google Shape;172;p13"/>
          <p:cNvSpPr txBox="1">
            <a:spLocks noGrp="1"/>
          </p:cNvSpPr>
          <p:nvPr>
            <p:ph type="subTitle" idx="5"/>
          </p:nvPr>
        </p:nvSpPr>
        <p:spPr>
          <a:xfrm>
            <a:off x="4379600" y="3770850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한컴산뜻돋움" panose="02000000000000000000" pitchFamily="2" charset="-127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 dirty="0"/>
          </a:p>
        </p:txBody>
      </p:sp>
      <p:sp>
        <p:nvSpPr>
          <p:cNvPr id="173" name="Google Shape;173;p13"/>
          <p:cNvSpPr txBox="1">
            <a:spLocks noGrp="1"/>
          </p:cNvSpPr>
          <p:nvPr>
            <p:ph type="subTitle" idx="6"/>
          </p:nvPr>
        </p:nvSpPr>
        <p:spPr>
          <a:xfrm>
            <a:off x="50515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4" name="Google Shape;174;p13"/>
          <p:cNvSpPr txBox="1">
            <a:spLocks noGrp="1"/>
          </p:cNvSpPr>
          <p:nvPr>
            <p:ph type="subTitle" idx="7"/>
          </p:nvPr>
        </p:nvSpPr>
        <p:spPr>
          <a:xfrm>
            <a:off x="934238" y="3770850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700" b="1">
                <a:solidFill>
                  <a:schemeClr val="dk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한컴산뜻돋움" panose="02000000000000000000" pitchFamily="2" charset="-127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100"/>
              <a:buFont typeface="Josefin Sans"/>
              <a:buNone/>
              <a:defRPr sz="2100" b="1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 dirty="0"/>
          </a:p>
        </p:txBody>
      </p:sp>
      <p:sp>
        <p:nvSpPr>
          <p:cNvPr id="175" name="Google Shape;175;p13"/>
          <p:cNvSpPr txBox="1">
            <a:spLocks noGrp="1"/>
          </p:cNvSpPr>
          <p:nvPr>
            <p:ph type="subTitle" idx="8"/>
          </p:nvPr>
        </p:nvSpPr>
        <p:spPr>
          <a:xfrm>
            <a:off x="1536188" y="4089975"/>
            <a:ext cx="2486100" cy="6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6" name="Google Shape;176;p13"/>
          <p:cNvSpPr txBox="1">
            <a:spLocks noGrp="1"/>
          </p:cNvSpPr>
          <p:nvPr>
            <p:ph type="title" idx="9" hasCustomPrompt="1"/>
          </p:nvPr>
        </p:nvSpPr>
        <p:spPr>
          <a:xfrm>
            <a:off x="2259638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rPr dirty="0"/>
              <a:t>xx%</a:t>
            </a:r>
          </a:p>
        </p:txBody>
      </p:sp>
      <p:sp>
        <p:nvSpPr>
          <p:cNvPr id="177" name="Google Shape;177;p13"/>
          <p:cNvSpPr txBox="1">
            <a:spLocks noGrp="1"/>
          </p:cNvSpPr>
          <p:nvPr>
            <p:ph type="title" idx="13" hasCustomPrompt="1"/>
          </p:nvPr>
        </p:nvSpPr>
        <p:spPr>
          <a:xfrm>
            <a:off x="5775063" y="1171113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rPr dirty="0"/>
              <a:t>xx%</a:t>
            </a:r>
          </a:p>
        </p:txBody>
      </p:sp>
      <p:sp>
        <p:nvSpPr>
          <p:cNvPr id="178" name="Google Shape;178;p13"/>
          <p:cNvSpPr txBox="1">
            <a:spLocks noGrp="1"/>
          </p:cNvSpPr>
          <p:nvPr>
            <p:ph type="title" idx="14" hasCustomPrompt="1"/>
          </p:nvPr>
        </p:nvSpPr>
        <p:spPr>
          <a:xfrm>
            <a:off x="2259638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rPr dirty="0"/>
              <a:t>xx%</a:t>
            </a:r>
          </a:p>
        </p:txBody>
      </p:sp>
      <p:sp>
        <p:nvSpPr>
          <p:cNvPr id="179" name="Google Shape;179;p13"/>
          <p:cNvSpPr txBox="1">
            <a:spLocks noGrp="1"/>
          </p:cNvSpPr>
          <p:nvPr>
            <p:ph type="title" idx="15" hasCustomPrompt="1"/>
          </p:nvPr>
        </p:nvSpPr>
        <p:spPr>
          <a:xfrm>
            <a:off x="5775063" y="3071125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5000">
                <a:solidFill>
                  <a:schemeClr val="accent2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rPr dirty="0"/>
              <a:t>xx%</a:t>
            </a:r>
          </a:p>
        </p:txBody>
      </p:sp>
      <p:sp>
        <p:nvSpPr>
          <p:cNvPr id="180" name="Google Shape;180;p13"/>
          <p:cNvSpPr/>
          <p:nvPr/>
        </p:nvSpPr>
        <p:spPr>
          <a:xfrm rot="-5267561">
            <a:off x="-2166865" y="2462282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/>
          <p:cNvSpPr/>
          <p:nvPr/>
        </p:nvSpPr>
        <p:spPr>
          <a:xfrm rot="-5400000">
            <a:off x="-954332" y="1253578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/>
          <p:cNvSpPr/>
          <p:nvPr/>
        </p:nvSpPr>
        <p:spPr>
          <a:xfrm rot="5400000">
            <a:off x="-672825" y="419298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3"/>
          <p:cNvSpPr/>
          <p:nvPr/>
        </p:nvSpPr>
        <p:spPr>
          <a:xfrm rot="5400000">
            <a:off x="121363" y="3132963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3"/>
          <p:cNvSpPr/>
          <p:nvPr/>
        </p:nvSpPr>
        <p:spPr>
          <a:xfrm rot="5400000">
            <a:off x="993813" y="264713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3"/>
          <p:cNvSpPr/>
          <p:nvPr/>
        </p:nvSpPr>
        <p:spPr>
          <a:xfrm rot="5400000">
            <a:off x="540138" y="1290438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 rot="5400000">
            <a:off x="441438" y="2700513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/>
          <p:nvPr/>
        </p:nvSpPr>
        <p:spPr>
          <a:xfrm rot="5532439">
            <a:off x="6598811" y="1897536"/>
            <a:ext cx="4818716" cy="780968"/>
          </a:xfrm>
          <a:custGeom>
            <a:avLst/>
            <a:gdLst/>
            <a:ahLst/>
            <a:cxnLst/>
            <a:rect l="l" t="t" r="r" b="b"/>
            <a:pathLst>
              <a:path w="79484" h="14785" extrusionOk="0">
                <a:moveTo>
                  <a:pt x="64823" y="0"/>
                </a:moveTo>
                <a:cubicBezTo>
                  <a:pt x="56730" y="0"/>
                  <a:pt x="48629" y="357"/>
                  <a:pt x="40537" y="566"/>
                </a:cubicBezTo>
                <a:cubicBezTo>
                  <a:pt x="32882" y="767"/>
                  <a:pt x="25204" y="856"/>
                  <a:pt x="17548" y="856"/>
                </a:cubicBezTo>
                <a:lnTo>
                  <a:pt x="6188" y="856"/>
                </a:lnTo>
                <a:cubicBezTo>
                  <a:pt x="5806" y="856"/>
                  <a:pt x="5327" y="841"/>
                  <a:pt x="4808" y="841"/>
                </a:cubicBezTo>
                <a:cubicBezTo>
                  <a:pt x="2720" y="841"/>
                  <a:pt x="0" y="1085"/>
                  <a:pt x="519" y="3534"/>
                </a:cubicBezTo>
                <a:cubicBezTo>
                  <a:pt x="1166" y="6614"/>
                  <a:pt x="4269" y="9560"/>
                  <a:pt x="6746" y="11190"/>
                </a:cubicBezTo>
                <a:cubicBezTo>
                  <a:pt x="10540" y="13712"/>
                  <a:pt x="15160" y="14738"/>
                  <a:pt x="19713" y="14783"/>
                </a:cubicBezTo>
                <a:cubicBezTo>
                  <a:pt x="19807" y="14784"/>
                  <a:pt x="19901" y="14784"/>
                  <a:pt x="19995" y="14784"/>
                </a:cubicBezTo>
                <a:cubicBezTo>
                  <a:pt x="22334" y="14784"/>
                  <a:pt x="24671" y="14518"/>
                  <a:pt x="26967" y="14024"/>
                </a:cubicBezTo>
                <a:cubicBezTo>
                  <a:pt x="29891" y="13377"/>
                  <a:pt x="32703" y="12350"/>
                  <a:pt x="35515" y="11324"/>
                </a:cubicBezTo>
                <a:cubicBezTo>
                  <a:pt x="42724" y="8712"/>
                  <a:pt x="50045" y="6235"/>
                  <a:pt x="57633" y="5141"/>
                </a:cubicBezTo>
                <a:cubicBezTo>
                  <a:pt x="61727" y="4546"/>
                  <a:pt x="65864" y="4360"/>
                  <a:pt x="70011" y="4360"/>
                </a:cubicBezTo>
                <a:cubicBezTo>
                  <a:pt x="73167" y="4360"/>
                  <a:pt x="76330" y="4468"/>
                  <a:pt x="79484" y="4583"/>
                </a:cubicBezTo>
                <a:cubicBezTo>
                  <a:pt x="79461" y="3222"/>
                  <a:pt x="79439" y="1860"/>
                  <a:pt x="79439" y="499"/>
                </a:cubicBezTo>
                <a:cubicBezTo>
                  <a:pt x="74572" y="130"/>
                  <a:pt x="69699" y="0"/>
                  <a:pt x="648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3"/>
          <p:cNvSpPr/>
          <p:nvPr/>
        </p:nvSpPr>
        <p:spPr>
          <a:xfrm rot="5400000">
            <a:off x="7811366" y="2920743"/>
            <a:ext cx="2393629" cy="966464"/>
          </a:xfrm>
          <a:custGeom>
            <a:avLst/>
            <a:gdLst/>
            <a:ahLst/>
            <a:cxnLst/>
            <a:rect l="l" t="t" r="r" b="b"/>
            <a:pathLst>
              <a:path w="72716" h="43165" extrusionOk="0">
                <a:moveTo>
                  <a:pt x="36506" y="1"/>
                </a:moveTo>
                <a:cubicBezTo>
                  <a:pt x="24983" y="1"/>
                  <a:pt x="13559" y="1174"/>
                  <a:pt x="0" y="3973"/>
                </a:cubicBezTo>
                <a:cubicBezTo>
                  <a:pt x="982" y="6629"/>
                  <a:pt x="1205" y="12052"/>
                  <a:pt x="1853" y="14262"/>
                </a:cubicBezTo>
                <a:cubicBezTo>
                  <a:pt x="3259" y="19194"/>
                  <a:pt x="12610" y="30220"/>
                  <a:pt x="23859" y="33077"/>
                </a:cubicBezTo>
                <a:cubicBezTo>
                  <a:pt x="25907" y="33596"/>
                  <a:pt x="27823" y="33808"/>
                  <a:pt x="29631" y="33808"/>
                </a:cubicBezTo>
                <a:cubicBezTo>
                  <a:pt x="37728" y="33808"/>
                  <a:pt x="43662" y="29551"/>
                  <a:pt x="49622" y="29551"/>
                </a:cubicBezTo>
                <a:cubicBezTo>
                  <a:pt x="50569" y="29551"/>
                  <a:pt x="51516" y="29659"/>
                  <a:pt x="52472" y="29907"/>
                </a:cubicBezTo>
                <a:cubicBezTo>
                  <a:pt x="60284" y="31938"/>
                  <a:pt x="55507" y="42049"/>
                  <a:pt x="72715" y="43165"/>
                </a:cubicBezTo>
                <a:cubicBezTo>
                  <a:pt x="70483" y="29863"/>
                  <a:pt x="71086" y="16270"/>
                  <a:pt x="71689" y="2812"/>
                </a:cubicBezTo>
                <a:cubicBezTo>
                  <a:pt x="58580" y="1069"/>
                  <a:pt x="47498" y="1"/>
                  <a:pt x="3650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3"/>
          <p:cNvSpPr/>
          <p:nvPr/>
        </p:nvSpPr>
        <p:spPr>
          <a:xfrm rot="-5400000">
            <a:off x="7826590" y="3732336"/>
            <a:ext cx="2096898" cy="989152"/>
          </a:xfrm>
          <a:custGeom>
            <a:avLst/>
            <a:gdLst/>
            <a:ahLst/>
            <a:cxnLst/>
            <a:rect l="l" t="t" r="r" b="b"/>
            <a:pathLst>
              <a:path w="143993" h="61524" extrusionOk="0">
                <a:moveTo>
                  <a:pt x="25900" y="1"/>
                </a:moveTo>
                <a:cubicBezTo>
                  <a:pt x="11671" y="1"/>
                  <a:pt x="1" y="8596"/>
                  <a:pt x="1" y="8596"/>
                </a:cubicBezTo>
                <a:lnTo>
                  <a:pt x="186" y="61523"/>
                </a:lnTo>
                <a:lnTo>
                  <a:pt x="143993" y="61523"/>
                </a:lnTo>
                <a:cubicBezTo>
                  <a:pt x="138074" y="43327"/>
                  <a:pt x="128448" y="39288"/>
                  <a:pt x="117124" y="39288"/>
                </a:cubicBezTo>
                <a:cubicBezTo>
                  <a:pt x="108085" y="39288"/>
                  <a:pt x="97965" y="41861"/>
                  <a:pt x="87783" y="41861"/>
                </a:cubicBezTo>
                <a:cubicBezTo>
                  <a:pt x="83897" y="41861"/>
                  <a:pt x="80003" y="41486"/>
                  <a:pt x="76156" y="40451"/>
                </a:cubicBezTo>
                <a:cubicBezTo>
                  <a:pt x="58842" y="35830"/>
                  <a:pt x="64326" y="18763"/>
                  <a:pt x="43685" y="5269"/>
                </a:cubicBezTo>
                <a:cubicBezTo>
                  <a:pt x="37737" y="1386"/>
                  <a:pt x="31612" y="1"/>
                  <a:pt x="25900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3"/>
          <p:cNvSpPr/>
          <p:nvPr/>
        </p:nvSpPr>
        <p:spPr>
          <a:xfrm rot="-5400000">
            <a:off x="8965800" y="1844324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3"/>
          <p:cNvSpPr/>
          <p:nvPr/>
        </p:nvSpPr>
        <p:spPr>
          <a:xfrm rot="-5400000">
            <a:off x="8612125" y="375164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3"/>
          <p:cNvSpPr/>
          <p:nvPr/>
        </p:nvSpPr>
        <p:spPr>
          <a:xfrm rot="-5400000">
            <a:off x="8710825" y="234157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3"/>
          <p:cNvSpPr/>
          <p:nvPr/>
        </p:nvSpPr>
        <p:spPr>
          <a:xfrm rot="-5400000">
            <a:off x="8158450" y="4777374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D2A9C4E-3031-0BD1-0C2A-1CAEF2D969B4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7AC09EE5-4C78-4962-9934-7CFEB5B2ED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49">
    <p:spTree>
      <p:nvGrpSpPr>
        <p:cNvPr id="1" name="Shape 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7" name="Google Shape;957;p64"/>
          <p:cNvSpPr/>
          <p:nvPr/>
        </p:nvSpPr>
        <p:spPr>
          <a:xfrm rot="10800000">
            <a:off x="2251306" y="-128"/>
            <a:ext cx="4462873" cy="1059925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64"/>
          <p:cNvSpPr/>
          <p:nvPr/>
        </p:nvSpPr>
        <p:spPr>
          <a:xfrm rot="10799504" flipH="1">
            <a:off x="-6750" y="531"/>
            <a:ext cx="9154265" cy="812300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64"/>
          <p:cNvSpPr/>
          <p:nvPr/>
        </p:nvSpPr>
        <p:spPr>
          <a:xfrm rot="-10799504">
            <a:off x="236" y="485"/>
            <a:ext cx="9154265" cy="865690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64"/>
          <p:cNvSpPr/>
          <p:nvPr/>
        </p:nvSpPr>
        <p:spPr>
          <a:xfrm rot="-4555973" flipH="1">
            <a:off x="4908829" y="2657012"/>
            <a:ext cx="1457076" cy="4557441"/>
          </a:xfrm>
          <a:custGeom>
            <a:avLst/>
            <a:gdLst/>
            <a:ahLst/>
            <a:cxnLst/>
            <a:rect l="l" t="t" r="r" b="b"/>
            <a:pathLst>
              <a:path w="184937" h="139852" extrusionOk="0">
                <a:moveTo>
                  <a:pt x="59024" y="1"/>
                </a:moveTo>
                <a:cubicBezTo>
                  <a:pt x="37702" y="1"/>
                  <a:pt x="17942" y="12858"/>
                  <a:pt x="11925" y="32587"/>
                </a:cubicBezTo>
                <a:cubicBezTo>
                  <a:pt x="1" y="71595"/>
                  <a:pt x="35681" y="113191"/>
                  <a:pt x="79310" y="130384"/>
                </a:cubicBezTo>
                <a:cubicBezTo>
                  <a:pt x="95983" y="136984"/>
                  <a:pt x="112612" y="139851"/>
                  <a:pt x="127490" y="139851"/>
                </a:cubicBezTo>
                <a:cubicBezTo>
                  <a:pt x="160532" y="139851"/>
                  <a:pt x="184937" y="125708"/>
                  <a:pt x="182005" y="106905"/>
                </a:cubicBezTo>
                <a:cubicBezTo>
                  <a:pt x="175997" y="67251"/>
                  <a:pt x="140409" y="105334"/>
                  <a:pt x="114805" y="42848"/>
                </a:cubicBezTo>
                <a:cubicBezTo>
                  <a:pt x="102395" y="12395"/>
                  <a:pt x="79957" y="1"/>
                  <a:pt x="59024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64"/>
          <p:cNvSpPr/>
          <p:nvPr/>
        </p:nvSpPr>
        <p:spPr>
          <a:xfrm rot="10800000" flipH="1">
            <a:off x="1" y="4443074"/>
            <a:ext cx="9154264" cy="836745"/>
          </a:xfrm>
          <a:custGeom>
            <a:avLst/>
            <a:gdLst/>
            <a:ahLst/>
            <a:cxnLst/>
            <a:rect l="l" t="t" r="r" b="b"/>
            <a:pathLst>
              <a:path w="264364" h="48804" extrusionOk="0">
                <a:moveTo>
                  <a:pt x="0" y="1"/>
                </a:moveTo>
                <a:lnTo>
                  <a:pt x="0" y="34052"/>
                </a:lnTo>
                <a:cubicBezTo>
                  <a:pt x="3219" y="35165"/>
                  <a:pt x="6028" y="35625"/>
                  <a:pt x="8547" y="35625"/>
                </a:cubicBezTo>
                <a:cubicBezTo>
                  <a:pt x="20567" y="35625"/>
                  <a:pt x="25980" y="25146"/>
                  <a:pt x="37813" y="25146"/>
                </a:cubicBezTo>
                <a:cubicBezTo>
                  <a:pt x="42388" y="25146"/>
                  <a:pt x="47922" y="26712"/>
                  <a:pt x="55168" y="31055"/>
                </a:cubicBezTo>
                <a:cubicBezTo>
                  <a:pt x="70462" y="40234"/>
                  <a:pt x="80176" y="48502"/>
                  <a:pt x="91777" y="48502"/>
                </a:cubicBezTo>
                <a:cubicBezTo>
                  <a:pt x="98366" y="48502"/>
                  <a:pt x="105563" y="45836"/>
                  <a:pt x="114738" y="39155"/>
                </a:cubicBezTo>
                <a:cubicBezTo>
                  <a:pt x="122916" y="33205"/>
                  <a:pt x="129075" y="31386"/>
                  <a:pt x="134351" y="31386"/>
                </a:cubicBezTo>
                <a:cubicBezTo>
                  <a:pt x="142654" y="31386"/>
                  <a:pt x="148772" y="35892"/>
                  <a:pt x="157136" y="35892"/>
                </a:cubicBezTo>
                <a:cubicBezTo>
                  <a:pt x="163427" y="35892"/>
                  <a:pt x="170988" y="33343"/>
                  <a:pt x="181706" y="24412"/>
                </a:cubicBezTo>
                <a:cubicBezTo>
                  <a:pt x="184794" y="21838"/>
                  <a:pt x="187774" y="20762"/>
                  <a:pt x="190680" y="20762"/>
                </a:cubicBezTo>
                <a:cubicBezTo>
                  <a:pt x="205031" y="20762"/>
                  <a:pt x="217584" y="46994"/>
                  <a:pt x="232473" y="48634"/>
                </a:cubicBezTo>
                <a:cubicBezTo>
                  <a:pt x="233525" y="48749"/>
                  <a:pt x="234513" y="48803"/>
                  <a:pt x="235446" y="48803"/>
                </a:cubicBezTo>
                <a:cubicBezTo>
                  <a:pt x="246713" y="48803"/>
                  <a:pt x="250150" y="40916"/>
                  <a:pt x="264364" y="38048"/>
                </a:cubicBezTo>
                <a:lnTo>
                  <a:pt x="26436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64"/>
          <p:cNvSpPr/>
          <p:nvPr/>
        </p:nvSpPr>
        <p:spPr>
          <a:xfrm rot="10800000" flipH="1">
            <a:off x="-6750" y="4366693"/>
            <a:ext cx="9161260" cy="9175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64"/>
          <p:cNvSpPr/>
          <p:nvPr/>
        </p:nvSpPr>
        <p:spPr>
          <a:xfrm rot="5400000">
            <a:off x="8226781" y="425343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64"/>
          <p:cNvSpPr/>
          <p:nvPr/>
        </p:nvSpPr>
        <p:spPr>
          <a:xfrm rot="5400000">
            <a:off x="2775969" y="437581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64"/>
          <p:cNvSpPr/>
          <p:nvPr/>
        </p:nvSpPr>
        <p:spPr>
          <a:xfrm rot="-5400000">
            <a:off x="6531806" y="4154869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64"/>
          <p:cNvSpPr/>
          <p:nvPr/>
        </p:nvSpPr>
        <p:spPr>
          <a:xfrm rot="5400000">
            <a:off x="420981" y="39133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64"/>
          <p:cNvSpPr/>
          <p:nvPr/>
        </p:nvSpPr>
        <p:spPr>
          <a:xfrm rot="5400000">
            <a:off x="7233206" y="816606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64"/>
          <p:cNvSpPr/>
          <p:nvPr/>
        </p:nvSpPr>
        <p:spPr>
          <a:xfrm rot="5400000">
            <a:off x="5881019" y="716544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64"/>
          <p:cNvSpPr/>
          <p:nvPr/>
        </p:nvSpPr>
        <p:spPr>
          <a:xfrm rot="5400000">
            <a:off x="2521581" y="664081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DC8FCC1-6A41-EC3A-C84C-83FBE1A877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7AC09EE5-4C78-4962-9934-7CFEB5B2ED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0">
    <p:spTree>
      <p:nvGrpSpPr>
        <p:cNvPr id="1" name="Shape 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1" name="Google Shape;971;p65"/>
          <p:cNvSpPr/>
          <p:nvPr/>
        </p:nvSpPr>
        <p:spPr>
          <a:xfrm rot="10800000" flipH="1">
            <a:off x="1206036" y="4410874"/>
            <a:ext cx="3936983" cy="732774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65"/>
          <p:cNvSpPr/>
          <p:nvPr/>
        </p:nvSpPr>
        <p:spPr>
          <a:xfrm flipH="1">
            <a:off x="3939637" y="98"/>
            <a:ext cx="5126677" cy="1295929"/>
          </a:xfrm>
          <a:custGeom>
            <a:avLst/>
            <a:gdLst/>
            <a:ahLst/>
            <a:cxnLst/>
            <a:rect l="l" t="t" r="r" b="b"/>
            <a:pathLst>
              <a:path w="299106" h="92815" extrusionOk="0">
                <a:moveTo>
                  <a:pt x="296744" y="0"/>
                </a:moveTo>
                <a:cubicBezTo>
                  <a:pt x="296744" y="0"/>
                  <a:pt x="299105" y="58876"/>
                  <a:pt x="213742" y="35045"/>
                </a:cubicBezTo>
                <a:cubicBezTo>
                  <a:pt x="149627" y="17191"/>
                  <a:pt x="133321" y="92815"/>
                  <a:pt x="82635" y="92815"/>
                </a:cubicBezTo>
                <a:cubicBezTo>
                  <a:pt x="45376" y="92815"/>
                  <a:pt x="1" y="70755"/>
                  <a:pt x="1350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65"/>
          <p:cNvSpPr/>
          <p:nvPr/>
        </p:nvSpPr>
        <p:spPr>
          <a:xfrm rot="10800000">
            <a:off x="-1374513" y="4141676"/>
            <a:ext cx="5735030" cy="1001972"/>
          </a:xfrm>
          <a:custGeom>
            <a:avLst/>
            <a:gdLst/>
            <a:ahLst/>
            <a:cxnLst/>
            <a:rect l="l" t="t" r="r" b="b"/>
            <a:pathLst>
              <a:path w="295582" h="107710" extrusionOk="0">
                <a:moveTo>
                  <a:pt x="3890" y="648"/>
                </a:moveTo>
                <a:cubicBezTo>
                  <a:pt x="3890" y="648"/>
                  <a:pt x="1" y="60607"/>
                  <a:pt x="64065" y="49263"/>
                </a:cubicBezTo>
                <a:cubicBezTo>
                  <a:pt x="132883" y="37164"/>
                  <a:pt x="123484" y="107710"/>
                  <a:pt x="183551" y="107710"/>
                </a:cubicBezTo>
                <a:cubicBezTo>
                  <a:pt x="232814" y="107710"/>
                  <a:pt x="209155" y="40513"/>
                  <a:pt x="252368" y="34787"/>
                </a:cubicBezTo>
                <a:cubicBezTo>
                  <a:pt x="295582" y="29061"/>
                  <a:pt x="285751" y="0"/>
                  <a:pt x="28575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65"/>
          <p:cNvSpPr/>
          <p:nvPr/>
        </p:nvSpPr>
        <p:spPr>
          <a:xfrm rot="10800000" flipH="1">
            <a:off x="5013459" y="204"/>
            <a:ext cx="4130832" cy="1472837"/>
          </a:xfrm>
          <a:custGeom>
            <a:avLst/>
            <a:gdLst/>
            <a:ahLst/>
            <a:cxnLst/>
            <a:rect l="l" t="t" r="r" b="b"/>
            <a:pathLst>
              <a:path w="285673" h="154588" extrusionOk="0">
                <a:moveTo>
                  <a:pt x="2715" y="154588"/>
                </a:moveTo>
                <a:cubicBezTo>
                  <a:pt x="2715" y="154588"/>
                  <a:pt x="0" y="113633"/>
                  <a:pt x="45298" y="113633"/>
                </a:cubicBezTo>
                <a:cubicBezTo>
                  <a:pt x="90596" y="113633"/>
                  <a:pt x="125888" y="112160"/>
                  <a:pt x="135972" y="50651"/>
                </a:cubicBezTo>
                <a:cubicBezTo>
                  <a:pt x="144194" y="621"/>
                  <a:pt x="221914" y="1"/>
                  <a:pt x="238978" y="40955"/>
                </a:cubicBezTo>
                <a:cubicBezTo>
                  <a:pt x="255965" y="81987"/>
                  <a:pt x="285673" y="81987"/>
                  <a:pt x="285673" y="81987"/>
                </a:cubicBezTo>
                <a:lnTo>
                  <a:pt x="285673" y="1545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65"/>
          <p:cNvSpPr/>
          <p:nvPr/>
        </p:nvSpPr>
        <p:spPr>
          <a:xfrm rot="10800000">
            <a:off x="5628786" y="490"/>
            <a:ext cx="3515148" cy="1472658"/>
          </a:xfrm>
          <a:custGeom>
            <a:avLst/>
            <a:gdLst/>
            <a:ahLst/>
            <a:cxnLst/>
            <a:rect l="l" t="t" r="r" b="b"/>
            <a:pathLst>
              <a:path w="305002" h="196093" extrusionOk="0">
                <a:moveTo>
                  <a:pt x="0" y="27686"/>
                </a:moveTo>
                <a:cubicBezTo>
                  <a:pt x="0" y="27686"/>
                  <a:pt x="68206" y="0"/>
                  <a:pt x="88558" y="59039"/>
                </a:cubicBezTo>
                <a:cubicBezTo>
                  <a:pt x="108910" y="118077"/>
                  <a:pt x="211769" y="29244"/>
                  <a:pt x="211769" y="120186"/>
                </a:cubicBezTo>
                <a:cubicBezTo>
                  <a:pt x="211769" y="172257"/>
                  <a:pt x="305002" y="135404"/>
                  <a:pt x="280800" y="196092"/>
                </a:cubicBezTo>
                <a:lnTo>
                  <a:pt x="0" y="196092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65"/>
          <p:cNvSpPr/>
          <p:nvPr/>
        </p:nvSpPr>
        <p:spPr>
          <a:xfrm rot="10800000" flipH="1">
            <a:off x="-77156" y="4263470"/>
            <a:ext cx="3937105" cy="880179"/>
          </a:xfrm>
          <a:custGeom>
            <a:avLst/>
            <a:gdLst/>
            <a:ahLst/>
            <a:cxnLst/>
            <a:rect l="l" t="t" r="r" b="b"/>
            <a:pathLst>
              <a:path w="294198" h="130204" extrusionOk="0">
                <a:moveTo>
                  <a:pt x="283570" y="0"/>
                </a:moveTo>
                <a:cubicBezTo>
                  <a:pt x="283570" y="0"/>
                  <a:pt x="294198" y="57826"/>
                  <a:pt x="203889" y="45181"/>
                </a:cubicBezTo>
                <a:cubicBezTo>
                  <a:pt x="141812" y="36461"/>
                  <a:pt x="157999" y="89109"/>
                  <a:pt x="113581" y="109929"/>
                </a:cubicBezTo>
                <a:cubicBezTo>
                  <a:pt x="70252" y="130203"/>
                  <a:pt x="37442" y="67963"/>
                  <a:pt x="0" y="114071"/>
                </a:cubicBezTo>
                <a:lnTo>
                  <a:pt x="0" y="436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65"/>
          <p:cNvSpPr/>
          <p:nvPr/>
        </p:nvSpPr>
        <p:spPr>
          <a:xfrm>
            <a:off x="1958250" y="40720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65"/>
          <p:cNvSpPr/>
          <p:nvPr/>
        </p:nvSpPr>
        <p:spPr>
          <a:xfrm>
            <a:off x="285300" y="38556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65"/>
          <p:cNvSpPr/>
          <p:nvPr/>
        </p:nvSpPr>
        <p:spPr>
          <a:xfrm>
            <a:off x="4522800" y="48927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65"/>
          <p:cNvSpPr/>
          <p:nvPr/>
        </p:nvSpPr>
        <p:spPr>
          <a:xfrm rot="10800000" flipH="1">
            <a:off x="6363775" y="1132525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65"/>
          <p:cNvSpPr/>
          <p:nvPr/>
        </p:nvSpPr>
        <p:spPr>
          <a:xfrm rot="10800000" flipH="1">
            <a:off x="8271400" y="134150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65"/>
          <p:cNvSpPr/>
          <p:nvPr/>
        </p:nvSpPr>
        <p:spPr>
          <a:xfrm rot="10800000" flipH="1">
            <a:off x="4360525" y="3233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슬라이드 번호 개체 틀 1">
            <a:extLst>
              <a:ext uri="{FF2B5EF4-FFF2-40B4-BE49-F238E27FC236}">
                <a16:creationId xmlns:a16="http://schemas.microsoft.com/office/drawing/2014/main" id="{8BDA935D-8793-075F-E326-93BA643CF8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defRPr>
            </a:lvl1pPr>
          </a:lstStyle>
          <a:p>
            <a:fld id="{7AC09EE5-4C78-4962-9934-7CFEB5B2ED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51">
    <p:spTree>
      <p:nvGrpSpPr>
        <p:cNvPr id="1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66"/>
          <p:cNvSpPr/>
          <p:nvPr/>
        </p:nvSpPr>
        <p:spPr>
          <a:xfrm rot="-5400000" flipH="1">
            <a:off x="7050252" y="2575411"/>
            <a:ext cx="2443246" cy="939991"/>
          </a:xfrm>
          <a:custGeom>
            <a:avLst/>
            <a:gdLst/>
            <a:ahLst/>
            <a:cxnLst/>
            <a:rect l="l" t="t" r="r" b="b"/>
            <a:pathLst>
              <a:path w="283357" h="76391" extrusionOk="0">
                <a:moveTo>
                  <a:pt x="0" y="76391"/>
                </a:moveTo>
                <a:cubicBezTo>
                  <a:pt x="0" y="76391"/>
                  <a:pt x="7446" y="11303"/>
                  <a:pt x="69809" y="27459"/>
                </a:cubicBezTo>
                <a:cubicBezTo>
                  <a:pt x="163419" y="51659"/>
                  <a:pt x="141479" y="1"/>
                  <a:pt x="215011" y="3524"/>
                </a:cubicBezTo>
                <a:cubicBezTo>
                  <a:pt x="283357" y="6716"/>
                  <a:pt x="283024" y="76391"/>
                  <a:pt x="283024" y="7639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66"/>
          <p:cNvSpPr/>
          <p:nvPr/>
        </p:nvSpPr>
        <p:spPr>
          <a:xfrm rot="-5399497">
            <a:off x="6325430" y="1701197"/>
            <a:ext cx="4515337" cy="1121168"/>
          </a:xfrm>
          <a:custGeom>
            <a:avLst/>
            <a:gdLst/>
            <a:ahLst/>
            <a:cxnLst/>
            <a:rect l="l" t="t" r="r" b="b"/>
            <a:pathLst>
              <a:path w="264364" h="43920" extrusionOk="0">
                <a:moveTo>
                  <a:pt x="219423" y="1"/>
                </a:moveTo>
                <a:cubicBezTo>
                  <a:pt x="218735" y="1"/>
                  <a:pt x="218026" y="14"/>
                  <a:pt x="217297" y="39"/>
                </a:cubicBezTo>
                <a:cubicBezTo>
                  <a:pt x="193855" y="856"/>
                  <a:pt x="190998" y="14255"/>
                  <a:pt x="172689" y="14255"/>
                </a:cubicBezTo>
                <a:cubicBezTo>
                  <a:pt x="167988" y="14255"/>
                  <a:pt x="162268" y="13372"/>
                  <a:pt x="154919" y="11165"/>
                </a:cubicBezTo>
                <a:cubicBezTo>
                  <a:pt x="146746" y="8716"/>
                  <a:pt x="139552" y="7721"/>
                  <a:pt x="133072" y="7721"/>
                </a:cubicBezTo>
                <a:cubicBezTo>
                  <a:pt x="104893" y="7721"/>
                  <a:pt x="90210" y="26543"/>
                  <a:pt x="67183" y="26543"/>
                </a:cubicBezTo>
                <a:cubicBezTo>
                  <a:pt x="66131" y="26543"/>
                  <a:pt x="65061" y="26504"/>
                  <a:pt x="63971" y="26422"/>
                </a:cubicBezTo>
                <a:cubicBezTo>
                  <a:pt x="34457" y="24207"/>
                  <a:pt x="42828" y="9572"/>
                  <a:pt x="0" y="5305"/>
                </a:cubicBezTo>
                <a:lnTo>
                  <a:pt x="0" y="43920"/>
                </a:lnTo>
                <a:lnTo>
                  <a:pt x="264364" y="43920"/>
                </a:lnTo>
                <a:lnTo>
                  <a:pt x="264364" y="9491"/>
                </a:lnTo>
                <a:cubicBezTo>
                  <a:pt x="261782" y="9924"/>
                  <a:pt x="259493" y="10114"/>
                  <a:pt x="257424" y="10114"/>
                </a:cubicBezTo>
                <a:cubicBezTo>
                  <a:pt x="242345" y="10114"/>
                  <a:pt x="238978" y="1"/>
                  <a:pt x="219423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66"/>
          <p:cNvSpPr/>
          <p:nvPr/>
        </p:nvSpPr>
        <p:spPr>
          <a:xfrm rot="-5400440" flipH="1">
            <a:off x="5965428" y="1974301"/>
            <a:ext cx="5161707" cy="1194801"/>
          </a:xfrm>
          <a:custGeom>
            <a:avLst/>
            <a:gdLst/>
            <a:ahLst/>
            <a:cxnLst/>
            <a:rect l="l" t="t" r="r" b="b"/>
            <a:pathLst>
              <a:path w="264364" h="40820" extrusionOk="0">
                <a:moveTo>
                  <a:pt x="224094" y="1"/>
                </a:moveTo>
                <a:cubicBezTo>
                  <a:pt x="221694" y="1"/>
                  <a:pt x="219079" y="167"/>
                  <a:pt x="216217" y="530"/>
                </a:cubicBezTo>
                <a:cubicBezTo>
                  <a:pt x="190574" y="3768"/>
                  <a:pt x="189388" y="22268"/>
                  <a:pt x="168921" y="22268"/>
                </a:cubicBezTo>
                <a:cubicBezTo>
                  <a:pt x="166175" y="22268"/>
                  <a:pt x="163082" y="21935"/>
                  <a:pt x="159536" y="21188"/>
                </a:cubicBezTo>
                <a:cubicBezTo>
                  <a:pt x="147862" y="18719"/>
                  <a:pt x="138271" y="17735"/>
                  <a:pt x="130168" y="17735"/>
                </a:cubicBezTo>
                <a:cubicBezTo>
                  <a:pt x="98424" y="17735"/>
                  <a:pt x="89504" y="32828"/>
                  <a:pt x="67530" y="32828"/>
                </a:cubicBezTo>
                <a:cubicBezTo>
                  <a:pt x="66466" y="32828"/>
                  <a:pt x="65371" y="32792"/>
                  <a:pt x="64241" y="32718"/>
                </a:cubicBezTo>
                <a:cubicBezTo>
                  <a:pt x="34727" y="30801"/>
                  <a:pt x="42828" y="18541"/>
                  <a:pt x="0" y="14842"/>
                </a:cubicBezTo>
                <a:lnTo>
                  <a:pt x="0" y="40819"/>
                </a:lnTo>
                <a:lnTo>
                  <a:pt x="264364" y="40819"/>
                </a:lnTo>
                <a:lnTo>
                  <a:pt x="264364" y="17785"/>
                </a:lnTo>
                <a:cubicBezTo>
                  <a:pt x="250431" y="15121"/>
                  <a:pt x="247008" y="1"/>
                  <a:pt x="224094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7" name="Google Shape;987;p66"/>
          <p:cNvSpPr/>
          <p:nvPr/>
        </p:nvSpPr>
        <p:spPr>
          <a:xfrm rot="-5400000">
            <a:off x="-1791843" y="1811847"/>
            <a:ext cx="5127422" cy="1543736"/>
          </a:xfrm>
          <a:custGeom>
            <a:avLst/>
            <a:gdLst/>
            <a:ahLst/>
            <a:cxnLst/>
            <a:rect l="l" t="t" r="r" b="b"/>
            <a:pathLst>
              <a:path w="246008" h="61867" extrusionOk="0">
                <a:moveTo>
                  <a:pt x="1" y="0"/>
                </a:moveTo>
                <a:cubicBezTo>
                  <a:pt x="1" y="0"/>
                  <a:pt x="3900" y="44992"/>
                  <a:pt x="39194" y="57840"/>
                </a:cubicBezTo>
                <a:cubicBezTo>
                  <a:pt x="46974" y="60669"/>
                  <a:pt x="53930" y="61867"/>
                  <a:pt x="60240" y="61867"/>
                </a:cubicBezTo>
                <a:cubicBezTo>
                  <a:pt x="95172" y="61867"/>
                  <a:pt x="110319" y="25159"/>
                  <a:pt x="135837" y="25159"/>
                </a:cubicBezTo>
                <a:cubicBezTo>
                  <a:pt x="138295" y="25159"/>
                  <a:pt x="140849" y="25499"/>
                  <a:pt x="143526" y="26246"/>
                </a:cubicBezTo>
                <a:cubicBezTo>
                  <a:pt x="159260" y="30639"/>
                  <a:pt x="172714" y="32419"/>
                  <a:pt x="184185" y="32419"/>
                </a:cubicBezTo>
                <a:cubicBezTo>
                  <a:pt x="233145" y="32419"/>
                  <a:pt x="246008" y="0"/>
                  <a:pt x="246008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66"/>
          <p:cNvSpPr/>
          <p:nvPr/>
        </p:nvSpPr>
        <p:spPr>
          <a:xfrm rot="-5400000">
            <a:off x="-1926425" y="1930649"/>
            <a:ext cx="5143202" cy="1290352"/>
          </a:xfrm>
          <a:custGeom>
            <a:avLst/>
            <a:gdLst/>
            <a:ahLst/>
            <a:cxnLst/>
            <a:rect l="l" t="t" r="r" b="b"/>
            <a:pathLst>
              <a:path w="264364" h="61984" extrusionOk="0">
                <a:moveTo>
                  <a:pt x="0" y="0"/>
                </a:moveTo>
                <a:lnTo>
                  <a:pt x="0" y="60406"/>
                </a:lnTo>
                <a:cubicBezTo>
                  <a:pt x="2845" y="61497"/>
                  <a:pt x="5907" y="61983"/>
                  <a:pt x="9094" y="61983"/>
                </a:cubicBezTo>
                <a:cubicBezTo>
                  <a:pt x="26664" y="61983"/>
                  <a:pt x="48053" y="47209"/>
                  <a:pt x="57950" y="37427"/>
                </a:cubicBezTo>
                <a:cubicBezTo>
                  <a:pt x="64434" y="31013"/>
                  <a:pt x="70724" y="28611"/>
                  <a:pt x="76592" y="28611"/>
                </a:cubicBezTo>
                <a:cubicBezTo>
                  <a:pt x="86364" y="28611"/>
                  <a:pt x="94966" y="35275"/>
                  <a:pt x="101344" y="41180"/>
                </a:cubicBezTo>
                <a:cubicBezTo>
                  <a:pt x="109706" y="48911"/>
                  <a:pt x="119411" y="51657"/>
                  <a:pt x="128732" y="51657"/>
                </a:cubicBezTo>
                <a:cubicBezTo>
                  <a:pt x="140963" y="51657"/>
                  <a:pt x="152533" y="46928"/>
                  <a:pt x="159536" y="42530"/>
                </a:cubicBezTo>
                <a:cubicBezTo>
                  <a:pt x="163971" y="39737"/>
                  <a:pt x="167611" y="38614"/>
                  <a:pt x="170732" y="38614"/>
                </a:cubicBezTo>
                <a:cubicBezTo>
                  <a:pt x="183490" y="38614"/>
                  <a:pt x="187572" y="57371"/>
                  <a:pt x="201829" y="57371"/>
                </a:cubicBezTo>
                <a:cubicBezTo>
                  <a:pt x="204682" y="57371"/>
                  <a:pt x="207942" y="56619"/>
                  <a:pt x="211761" y="54817"/>
                </a:cubicBezTo>
                <a:cubicBezTo>
                  <a:pt x="216023" y="52806"/>
                  <a:pt x="220035" y="52096"/>
                  <a:pt x="223864" y="52096"/>
                </a:cubicBezTo>
                <a:cubicBezTo>
                  <a:pt x="233065" y="52096"/>
                  <a:pt x="241204" y="56197"/>
                  <a:pt x="249202" y="56197"/>
                </a:cubicBezTo>
                <a:cubicBezTo>
                  <a:pt x="254235" y="56197"/>
                  <a:pt x="259212" y="54573"/>
                  <a:pt x="264364" y="49281"/>
                </a:cubicBezTo>
                <a:lnTo>
                  <a:pt x="264364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66"/>
          <p:cNvSpPr/>
          <p:nvPr/>
        </p:nvSpPr>
        <p:spPr>
          <a:xfrm rot="-5400000" flipH="1">
            <a:off x="-1877527" y="1881640"/>
            <a:ext cx="5143337" cy="1388283"/>
          </a:xfrm>
          <a:custGeom>
            <a:avLst/>
            <a:gdLst/>
            <a:ahLst/>
            <a:cxnLst/>
            <a:rect l="l" t="t" r="r" b="b"/>
            <a:pathLst>
              <a:path w="264337" h="53519" extrusionOk="0">
                <a:moveTo>
                  <a:pt x="0" y="0"/>
                </a:moveTo>
                <a:lnTo>
                  <a:pt x="0" y="15527"/>
                </a:lnTo>
                <a:cubicBezTo>
                  <a:pt x="1926" y="15152"/>
                  <a:pt x="3735" y="14976"/>
                  <a:pt x="5438" y="14976"/>
                </a:cubicBezTo>
                <a:cubicBezTo>
                  <a:pt x="30663" y="14976"/>
                  <a:pt x="32875" y="53519"/>
                  <a:pt x="53900" y="53519"/>
                </a:cubicBezTo>
                <a:cubicBezTo>
                  <a:pt x="54445" y="53519"/>
                  <a:pt x="55002" y="53493"/>
                  <a:pt x="55573" y="53440"/>
                </a:cubicBezTo>
                <a:cubicBezTo>
                  <a:pt x="76094" y="51555"/>
                  <a:pt x="75382" y="25592"/>
                  <a:pt x="95618" y="25592"/>
                </a:cubicBezTo>
                <a:cubicBezTo>
                  <a:pt x="98284" y="25592"/>
                  <a:pt x="101312" y="26042"/>
                  <a:pt x="104800" y="27057"/>
                </a:cubicBezTo>
                <a:cubicBezTo>
                  <a:pt x="116474" y="30462"/>
                  <a:pt x="126065" y="31818"/>
                  <a:pt x="134168" y="31818"/>
                </a:cubicBezTo>
                <a:cubicBezTo>
                  <a:pt x="165913" y="31818"/>
                  <a:pt x="174833" y="11001"/>
                  <a:pt x="196809" y="11001"/>
                </a:cubicBezTo>
                <a:cubicBezTo>
                  <a:pt x="197872" y="11001"/>
                  <a:pt x="198967" y="11050"/>
                  <a:pt x="200095" y="11152"/>
                </a:cubicBezTo>
                <a:cubicBezTo>
                  <a:pt x="229610" y="13799"/>
                  <a:pt x="221509" y="30730"/>
                  <a:pt x="264337" y="35806"/>
                </a:cubicBezTo>
                <a:lnTo>
                  <a:pt x="26433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66"/>
          <p:cNvSpPr/>
          <p:nvPr/>
        </p:nvSpPr>
        <p:spPr>
          <a:xfrm>
            <a:off x="1104550" y="27103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66"/>
          <p:cNvSpPr/>
          <p:nvPr/>
        </p:nvSpPr>
        <p:spPr>
          <a:xfrm>
            <a:off x="1553300" y="3452550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66"/>
          <p:cNvSpPr/>
          <p:nvPr/>
        </p:nvSpPr>
        <p:spPr>
          <a:xfrm>
            <a:off x="804350" y="1051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66"/>
          <p:cNvSpPr/>
          <p:nvPr/>
        </p:nvSpPr>
        <p:spPr>
          <a:xfrm>
            <a:off x="1169650" y="416832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66"/>
          <p:cNvSpPr/>
          <p:nvPr/>
        </p:nvSpPr>
        <p:spPr>
          <a:xfrm>
            <a:off x="1520738" y="7169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5" name="Google Shape;995;p66"/>
          <p:cNvSpPr/>
          <p:nvPr/>
        </p:nvSpPr>
        <p:spPr>
          <a:xfrm rot="10800000" flipH="1">
            <a:off x="8332050" y="1975150"/>
            <a:ext cx="98400" cy="98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6" name="Google Shape;996;p66"/>
          <p:cNvSpPr/>
          <p:nvPr/>
        </p:nvSpPr>
        <p:spPr>
          <a:xfrm rot="10800000" flipH="1">
            <a:off x="7695850" y="1006475"/>
            <a:ext cx="98400" cy="987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7" name="Google Shape;997;p66"/>
          <p:cNvSpPr/>
          <p:nvPr/>
        </p:nvSpPr>
        <p:spPr>
          <a:xfrm rot="10800000" flipH="1">
            <a:off x="7794238" y="4492000"/>
            <a:ext cx="163500" cy="163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C85550E-150E-A94D-5D28-88733A6A4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7AC09EE5-4C78-4962-9934-7CFEB5B2ED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Font typeface="Josefin Sans"/>
              <a:buNone/>
              <a:defRPr sz="3000" b="1">
                <a:solidFill>
                  <a:schemeClr val="accent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540000" y="1152475"/>
            <a:ext cx="806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 dirty="0"/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0A29EC1-AEEB-D5FB-AE1E-53D2C88D9B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5">
                    <a:lumMod val="10000"/>
                  </a:schemeClr>
                </a:solidFill>
              </a:defRPr>
            </a:lvl1pPr>
          </a:lstStyle>
          <a:p>
            <a:fld id="{7AC09EE5-4C78-4962-9934-7CFEB5B2ED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9" r:id="rId6"/>
    <p:sldLayoutId id="2147483710" r:id="rId7"/>
    <p:sldLayoutId id="2147483711" r:id="rId8"/>
    <p:sldLayoutId id="2147483712" r:id="rId9"/>
    <p:sldLayoutId id="2147483713" r:id="rId10"/>
    <p:sldLayoutId id="2147483714" r:id="rId11"/>
    <p:sldLayoutId id="2147483720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한컴산뜻돋움" panose="02000000000000000000" pitchFamily="2" charset="-127"/>
          <a:ea typeface="한컴산뜻돋움" panose="02000000000000000000" pitchFamily="2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한컴산뜻돋움" panose="02000000000000000000" pitchFamily="2" charset="-127"/>
          <a:ea typeface="한컴산뜻돋움" panose="02000000000000000000" pitchFamily="2" charset="-127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9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0.xml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tags" Target="../tags/tag1.xml"  /><Relationship Id="rId10" Type="http://schemas.openxmlformats.org/officeDocument/2006/relationships/tags" Target="../tags/tag10.xml"  /><Relationship Id="rId11" Type="http://schemas.openxmlformats.org/officeDocument/2006/relationships/tags" Target="../tags/tag11.xml"  /><Relationship Id="rId12" Type="http://schemas.openxmlformats.org/officeDocument/2006/relationships/tags" Target="../tags/tag12.xml"  /><Relationship Id="rId13" Type="http://schemas.openxmlformats.org/officeDocument/2006/relationships/tags" Target="../tags/tag13.xml"  /><Relationship Id="rId14" Type="http://schemas.openxmlformats.org/officeDocument/2006/relationships/tags" Target="../tags/tag14.xml"  /><Relationship Id="rId15" Type="http://schemas.openxmlformats.org/officeDocument/2006/relationships/tags" Target="../tags/tag15.xml"  /><Relationship Id="rId16" Type="http://schemas.openxmlformats.org/officeDocument/2006/relationships/tags" Target="../tags/tag16.xml"  /><Relationship Id="rId17" Type="http://schemas.openxmlformats.org/officeDocument/2006/relationships/tags" Target="../tags/tag17.xml"  /><Relationship Id="rId18" Type="http://schemas.openxmlformats.org/officeDocument/2006/relationships/tags" Target="../tags/tag18.xml"  /><Relationship Id="rId19" Type="http://schemas.openxmlformats.org/officeDocument/2006/relationships/tags" Target="../tags/tag19.xml"  /><Relationship Id="rId2" Type="http://schemas.openxmlformats.org/officeDocument/2006/relationships/tags" Target="../tags/tag2.xml"  /><Relationship Id="rId20" Type="http://schemas.openxmlformats.org/officeDocument/2006/relationships/tags" Target="../tags/tag20.xml"  /><Relationship Id="rId21" Type="http://schemas.openxmlformats.org/officeDocument/2006/relationships/tags" Target="../tags/tag21.xml"  /><Relationship Id="rId22" Type="http://schemas.openxmlformats.org/officeDocument/2006/relationships/tags" Target="../tags/tag22.xml"  /><Relationship Id="rId23" Type="http://schemas.openxmlformats.org/officeDocument/2006/relationships/tags" Target="../tags/tag23.xml"  /><Relationship Id="rId24" Type="http://schemas.openxmlformats.org/officeDocument/2006/relationships/tags" Target="../tags/tag24.xml"  /><Relationship Id="rId25" Type="http://schemas.openxmlformats.org/officeDocument/2006/relationships/tags" Target="../tags/tag25.xml"  /><Relationship Id="rId26" Type="http://schemas.openxmlformats.org/officeDocument/2006/relationships/tags" Target="../tags/tag26.xml"  /><Relationship Id="rId27" Type="http://schemas.openxmlformats.org/officeDocument/2006/relationships/tags" Target="../tags/tag27.xml"  /><Relationship Id="rId28" Type="http://schemas.openxmlformats.org/officeDocument/2006/relationships/tags" Target="../tags/tag28.xml"  /><Relationship Id="rId29" Type="http://schemas.openxmlformats.org/officeDocument/2006/relationships/tags" Target="../tags/tag29.xml"  /><Relationship Id="rId3" Type="http://schemas.openxmlformats.org/officeDocument/2006/relationships/tags" Target="../tags/tag3.xml"  /><Relationship Id="rId30" Type="http://schemas.openxmlformats.org/officeDocument/2006/relationships/tags" Target="../tags/tag30.xml"  /><Relationship Id="rId31" Type="http://schemas.openxmlformats.org/officeDocument/2006/relationships/tags" Target="../tags/tag31.xml"  /><Relationship Id="rId32" Type="http://schemas.openxmlformats.org/officeDocument/2006/relationships/tags" Target="../tags/tag32.xml"  /><Relationship Id="rId33" Type="http://schemas.openxmlformats.org/officeDocument/2006/relationships/tags" Target="../tags/tag33.xml"  /><Relationship Id="rId34" Type="http://schemas.openxmlformats.org/officeDocument/2006/relationships/tags" Target="../tags/tag34.xml"  /><Relationship Id="rId35" Type="http://schemas.openxmlformats.org/officeDocument/2006/relationships/tags" Target="../tags/tag35.xml"  /><Relationship Id="rId36" Type="http://schemas.openxmlformats.org/officeDocument/2006/relationships/tags" Target="../tags/tag36.xml"  /><Relationship Id="rId37" Type="http://schemas.openxmlformats.org/officeDocument/2006/relationships/tags" Target="../tags/tag37.xml"  /><Relationship Id="rId38" Type="http://schemas.openxmlformats.org/officeDocument/2006/relationships/tags" Target="../tags/tag38.xml"  /><Relationship Id="rId39" Type="http://schemas.openxmlformats.org/officeDocument/2006/relationships/tags" Target="../tags/tag39.xml"  /><Relationship Id="rId4" Type="http://schemas.openxmlformats.org/officeDocument/2006/relationships/tags" Target="../tags/tag4.xml"  /><Relationship Id="rId40" Type="http://schemas.openxmlformats.org/officeDocument/2006/relationships/tags" Target="../tags/tag40.xml"  /><Relationship Id="rId41" Type="http://schemas.openxmlformats.org/officeDocument/2006/relationships/slideLayout" Target="../slideLayouts/slideLayout5.xml"  /><Relationship Id="rId42" Type="http://schemas.openxmlformats.org/officeDocument/2006/relationships/notesSlide" Target="../notesSlides/notesSlide11.xml"  /><Relationship Id="rId5" Type="http://schemas.openxmlformats.org/officeDocument/2006/relationships/tags" Target="../tags/tag5.xml"  /><Relationship Id="rId6" Type="http://schemas.openxmlformats.org/officeDocument/2006/relationships/tags" Target="../tags/tag6.xml"  /><Relationship Id="rId7" Type="http://schemas.openxmlformats.org/officeDocument/2006/relationships/tags" Target="../tags/tag7.xml"  /><Relationship Id="rId8" Type="http://schemas.openxmlformats.org/officeDocument/2006/relationships/tags" Target="../tags/tag8.xml"  /><Relationship Id="rId9" Type="http://schemas.openxmlformats.org/officeDocument/2006/relationships/tags" Target="../tags/tag9.xml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12.xml"  /><Relationship Id="rId3" Type="http://schemas.openxmlformats.org/officeDocument/2006/relationships/image" Target="../media/image13.png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3.xml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hyperlink" Target="https:\\www.freepik.com\free-photo\smiley-male-swimmer-posing-with-goggles-cap-pool_10296702.htm#page=1&amp;query=freepik%20pool%20man&amp;position=5\?utm_source=slidesgo_template&amp;utm_medium=referral-link&amp;utm_campaign=sg_resources&amp;utm_content=freepik" TargetMode="External"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tags" Target="../tags/tag41.xml"  /><Relationship Id="rId10" Type="http://schemas.openxmlformats.org/officeDocument/2006/relationships/tags" Target="../tags/tag50.xml"  /><Relationship Id="rId11" Type="http://schemas.openxmlformats.org/officeDocument/2006/relationships/tags" Target="../tags/tag51.xml"  /><Relationship Id="rId12" Type="http://schemas.openxmlformats.org/officeDocument/2006/relationships/tags" Target="../tags/tag52.xml"  /><Relationship Id="rId13" Type="http://schemas.openxmlformats.org/officeDocument/2006/relationships/tags" Target="../tags/tag53.xml"  /><Relationship Id="rId14" Type="http://schemas.openxmlformats.org/officeDocument/2006/relationships/tags" Target="../tags/tag54.xml"  /><Relationship Id="rId15" Type="http://schemas.openxmlformats.org/officeDocument/2006/relationships/tags" Target="../tags/tag55.xml"  /><Relationship Id="rId16" Type="http://schemas.openxmlformats.org/officeDocument/2006/relationships/tags" Target="../tags/tag56.xml"  /><Relationship Id="rId17" Type="http://schemas.openxmlformats.org/officeDocument/2006/relationships/tags" Target="../tags/tag57.xml"  /><Relationship Id="rId18" Type="http://schemas.openxmlformats.org/officeDocument/2006/relationships/tags" Target="../tags/tag58.xml"  /><Relationship Id="rId19" Type="http://schemas.openxmlformats.org/officeDocument/2006/relationships/tags" Target="../tags/tag59.xml"  /><Relationship Id="rId2" Type="http://schemas.openxmlformats.org/officeDocument/2006/relationships/tags" Target="../tags/tag42.xml"  /><Relationship Id="rId20" Type="http://schemas.openxmlformats.org/officeDocument/2006/relationships/tags" Target="../tags/tag60.xml"  /><Relationship Id="rId21" Type="http://schemas.openxmlformats.org/officeDocument/2006/relationships/tags" Target="../tags/tag61.xml"  /><Relationship Id="rId22" Type="http://schemas.openxmlformats.org/officeDocument/2006/relationships/tags" Target="../tags/tag62.xml"  /><Relationship Id="rId23" Type="http://schemas.openxmlformats.org/officeDocument/2006/relationships/tags" Target="../tags/tag63.xml"  /><Relationship Id="rId24" Type="http://schemas.openxmlformats.org/officeDocument/2006/relationships/tags" Target="../tags/tag64.xml"  /><Relationship Id="rId25" Type="http://schemas.openxmlformats.org/officeDocument/2006/relationships/tags" Target="../tags/tag65.xml"  /><Relationship Id="rId26" Type="http://schemas.openxmlformats.org/officeDocument/2006/relationships/tags" Target="../tags/tag66.xml"  /><Relationship Id="rId27" Type="http://schemas.openxmlformats.org/officeDocument/2006/relationships/tags" Target="../tags/tag67.xml"  /><Relationship Id="rId28" Type="http://schemas.openxmlformats.org/officeDocument/2006/relationships/tags" Target="../tags/tag68.xml"  /><Relationship Id="rId29" Type="http://schemas.openxmlformats.org/officeDocument/2006/relationships/tags" Target="../tags/tag69.xml"  /><Relationship Id="rId3" Type="http://schemas.openxmlformats.org/officeDocument/2006/relationships/tags" Target="../tags/tag43.xml"  /><Relationship Id="rId30" Type="http://schemas.openxmlformats.org/officeDocument/2006/relationships/tags" Target="../tags/tag70.xml"  /><Relationship Id="rId31" Type="http://schemas.openxmlformats.org/officeDocument/2006/relationships/tags" Target="../tags/tag71.xml"  /><Relationship Id="rId32" Type="http://schemas.openxmlformats.org/officeDocument/2006/relationships/tags" Target="../tags/tag72.xml"  /><Relationship Id="rId33" Type="http://schemas.openxmlformats.org/officeDocument/2006/relationships/tags" Target="../tags/tag73.xml"  /><Relationship Id="rId34" Type="http://schemas.openxmlformats.org/officeDocument/2006/relationships/tags" Target="../tags/tag74.xml"  /><Relationship Id="rId35" Type="http://schemas.openxmlformats.org/officeDocument/2006/relationships/tags" Target="../tags/tag75.xml"  /><Relationship Id="rId36" Type="http://schemas.openxmlformats.org/officeDocument/2006/relationships/tags" Target="../tags/tag76.xml"  /><Relationship Id="rId37" Type="http://schemas.openxmlformats.org/officeDocument/2006/relationships/tags" Target="../tags/tag77.xml"  /><Relationship Id="rId38" Type="http://schemas.openxmlformats.org/officeDocument/2006/relationships/tags" Target="../tags/tag78.xml"  /><Relationship Id="rId39" Type="http://schemas.openxmlformats.org/officeDocument/2006/relationships/tags" Target="../tags/tag79.xml"  /><Relationship Id="rId4" Type="http://schemas.openxmlformats.org/officeDocument/2006/relationships/tags" Target="../tags/tag44.xml"  /><Relationship Id="rId40" Type="http://schemas.openxmlformats.org/officeDocument/2006/relationships/tags" Target="../tags/tag80.xml"  /><Relationship Id="rId41" Type="http://schemas.openxmlformats.org/officeDocument/2006/relationships/slideLayout" Target="../slideLayouts/slideLayout5.xml"  /><Relationship Id="rId5" Type="http://schemas.openxmlformats.org/officeDocument/2006/relationships/tags" Target="../tags/tag45.xml"  /><Relationship Id="rId6" Type="http://schemas.openxmlformats.org/officeDocument/2006/relationships/tags" Target="../tags/tag46.xml"  /><Relationship Id="rId7" Type="http://schemas.openxmlformats.org/officeDocument/2006/relationships/tags" Target="../tags/tag47.xml"  /><Relationship Id="rId8" Type="http://schemas.openxmlformats.org/officeDocument/2006/relationships/tags" Target="../tags/tag48.xml"  /><Relationship Id="rId9" Type="http://schemas.openxmlformats.org/officeDocument/2006/relationships/tags" Target="../tags/tag49.xml"  /></Relationships>
</file>

<file path=ppt/slides/_rels/slide1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4.png"  /></Relationships>
</file>

<file path=ppt/slides/_rels/slide1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5.png"  /><Relationship Id="rId3" Type="http://schemas.openxmlformats.org/officeDocument/2006/relationships/image" Target="../media/image16.png"  /><Relationship Id="rId4" Type="http://schemas.openxmlformats.org/officeDocument/2006/relationships/image" Target="../media/image17.pn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notesSlide" Target="../notesSlides/notesSlide2.xml"  /></Relationships>
</file>

<file path=ppt/slides/_rels/slide2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18.jpeg"  /><Relationship Id="rId3" Type="http://schemas.openxmlformats.org/officeDocument/2006/relationships/image" Target="../media/image19.jpeg"  /><Relationship Id="rId4" Type="http://schemas.openxmlformats.org/officeDocument/2006/relationships/image" Target="../media/image20.png"  /></Relationships>
</file>

<file path=ppt/slides/_rels/slide2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21.png"  /><Relationship Id="rId3" Type="http://schemas.openxmlformats.org/officeDocument/2006/relationships/image" Target="../media/image22.png"  /></Relationships>
</file>

<file path=ppt/slides/_rels/slide2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23.png"  /><Relationship Id="rId3" Type="http://schemas.openxmlformats.org/officeDocument/2006/relationships/image" Target="../media/image24.png"  /><Relationship Id="rId4" Type="http://schemas.openxmlformats.org/officeDocument/2006/relationships/image" Target="../media/image25.png"  /></Relationships>
</file>

<file path=ppt/slides/_rels/slide2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26.png"  /><Relationship Id="rId3" Type="http://schemas.openxmlformats.org/officeDocument/2006/relationships/image" Target="../media/image27.png"  /></Relationships>
</file>

<file path=ppt/slides/_rels/slide2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2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14.xml"  /><Relationship Id="rId3" Type="http://schemas.openxmlformats.org/officeDocument/2006/relationships/image" Target="../media/image28.png"  /><Relationship Id="rId4" Type="http://schemas.openxmlformats.org/officeDocument/2006/relationships/image" Target="../media/image29.png"  /></Relationships>
</file>

<file path=ppt/slides/_rels/slide2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30.png"  /></Relationships>
</file>

<file path=ppt/slides/_rels/slide2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2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31.png"  /><Relationship Id="rId3" Type="http://schemas.openxmlformats.org/officeDocument/2006/relationships/image" Target="../media/image32.png"  /><Relationship Id="rId4" Type="http://schemas.openxmlformats.org/officeDocument/2006/relationships/image" Target="../media/image33.png"  /></Relationships>
</file>

<file path=ppt/slides/_rels/slide2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34.pn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6.xml"  /><Relationship Id="rId2" Type="http://schemas.openxmlformats.org/officeDocument/2006/relationships/notesSlide" Target="../notesSlides/notesSlide3.xml"  /></Relationships>
</file>

<file path=ppt/slides/_rels/slide3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35.png"  /></Relationships>
</file>

<file path=ppt/slides/_rels/slide3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video" Target="../media/unknown1.mp4"  /><Relationship Id="rId3" Type="http://schemas.microsoft.com/office/2007/relationships/media" Target="../media/unknown1.mp4"  /><Relationship Id="rId4" Type="http://schemas.openxmlformats.org/officeDocument/2006/relationships/image" Target="../media/image36.png"  /></Relationships>
</file>

<file path=ppt/slides/_rels/slide3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15.xml"  /></Relationships>
</file>

<file path=ppt/slides/_rels/slide3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37.png"  /><Relationship Id="rId3" Type="http://schemas.openxmlformats.org/officeDocument/2006/relationships/image" Target="../media/image38.png"  /></Relationships>
</file>

<file path=ppt/slides/_rels/slide3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39.png"  /></Relationships>
</file>

<file path=ppt/slides/_rels/slide3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image" Target="../media/image40.png"  /><Relationship Id="rId3" Type="http://schemas.openxmlformats.org/officeDocument/2006/relationships/image" Target="../media/image41.jpeg"  /><Relationship Id="rId4" Type="http://schemas.openxmlformats.org/officeDocument/2006/relationships/image" Target="../media/image42.png"  /></Relationships>
</file>

<file path=ppt/slides/_rels/slide3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/Relationships>
</file>

<file path=ppt/slides/_rels/slide3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2.xml"  /><Relationship Id="rId2" Type="http://schemas.openxmlformats.org/officeDocument/2006/relationships/notesSlide" Target="../notesSlides/notesSlide16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notesSlide" Target="../notesSlides/notesSlide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5.xml"  /><Relationship Id="rId3" Type="http://schemas.openxmlformats.org/officeDocument/2006/relationships/chart" Target="../charts/chart1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chart" Target="../charts/chart2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8.xml"  /><Relationship Id="rId2" Type="http://schemas.openxmlformats.org/officeDocument/2006/relationships/notesSlide" Target="../notesSlides/notesSlide6.xml"  /><Relationship Id="rId3" Type="http://schemas.openxmlformats.org/officeDocument/2006/relationships/image" Target="../media/image1.png"  /><Relationship Id="rId4" Type="http://schemas.openxmlformats.org/officeDocument/2006/relationships/image" Target="../media/image2.png"  /><Relationship Id="rId5" Type="http://schemas.openxmlformats.org/officeDocument/2006/relationships/image" Target="../media/image3.sv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7.xml"  /><Relationship Id="rId3" Type="http://schemas.openxmlformats.org/officeDocument/2006/relationships/image" Target="../media/image4.png"  /><Relationship Id="rId4" Type="http://schemas.openxmlformats.org/officeDocument/2006/relationships/image" Target="../media/image5.svg"  /><Relationship Id="rId5" Type="http://schemas.openxmlformats.org/officeDocument/2006/relationships/image" Target="../media/image6.png"  /><Relationship Id="rId6" Type="http://schemas.openxmlformats.org/officeDocument/2006/relationships/image" Target="../media/image7.svg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8.xml"  /><Relationship Id="rId3" Type="http://schemas.openxmlformats.org/officeDocument/2006/relationships/image" Target="../media/image8.jpeg"  /><Relationship Id="rId4" Type="http://schemas.openxmlformats.org/officeDocument/2006/relationships/image" Target="../media/image9.jpeg"  /><Relationship Id="rId5" Type="http://schemas.openxmlformats.org/officeDocument/2006/relationships/image" Target="../media/image10.jpeg"  /><Relationship Id="rId6" Type="http://schemas.openxmlformats.org/officeDocument/2006/relationships/image" Target="../media/image11.png"  /><Relationship Id="rId7" Type="http://schemas.openxmlformats.org/officeDocument/2006/relationships/image" Target="../media/image12.jpeg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>
            <a:spLocks noGrp="1"/>
          </p:cNvSpPr>
          <p:nvPr>
            <p:ph type="ctrTitle"/>
          </p:nvPr>
        </p:nvSpPr>
        <p:spPr>
          <a:xfrm>
            <a:off x="678450" y="1380224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한컴산뜻돋움" panose="02000000000000000000" pitchFamily="2" charset="-127"/>
                <a:ea typeface="한컴산뜻돋움" panose="02000000000000000000" pitchFamily="2" charset="-127"/>
                <a:cs typeface="함초롬돋움" panose="020B0604000101010101" pitchFamily="50" charset="-127"/>
              </a:rPr>
              <a:t>온라인 수강</a:t>
            </a:r>
            <a:br>
              <a:rPr lang="en-US" altLang="ko-KR" dirty="0">
                <a:latin typeface="한컴산뜻돋움" panose="02000000000000000000" pitchFamily="2" charset="-127"/>
                <a:ea typeface="한컴산뜻돋움" panose="02000000000000000000" pitchFamily="2" charset="-127"/>
                <a:cs typeface="함초롬돋움" panose="020B0604000101010101" pitchFamily="50" charset="-127"/>
              </a:rPr>
            </a:br>
            <a:r>
              <a:rPr lang="ko-KR" altLang="en-US" dirty="0">
                <a:latin typeface="한컴산뜻돋움" panose="02000000000000000000" pitchFamily="2" charset="-127"/>
                <a:ea typeface="한컴산뜻돋움" panose="02000000000000000000" pitchFamily="2" charset="-127"/>
                <a:cs typeface="함초롬돋움" panose="020B0604000101010101" pitchFamily="50" charset="-127"/>
              </a:rPr>
              <a:t>집중도 감지 시스템</a:t>
            </a:r>
            <a:endParaRPr dirty="0">
              <a:latin typeface="한컴산뜻돋움" panose="02000000000000000000" pitchFamily="2" charset="-127"/>
              <a:ea typeface="한컴산뜻돋움" panose="02000000000000000000" pitchFamily="2" charset="-127"/>
              <a:cs typeface="함초롬돋움" panose="020B0604000101010101" pitchFamily="50" charset="-127"/>
            </a:endParaRPr>
          </a:p>
        </p:txBody>
      </p:sp>
      <p:sp>
        <p:nvSpPr>
          <p:cNvPr id="1035" name="Google Shape;1035;p74"/>
          <p:cNvSpPr txBox="1">
            <a:spLocks noGrp="1"/>
          </p:cNvSpPr>
          <p:nvPr>
            <p:ph type="subTitle" idx="1"/>
          </p:nvPr>
        </p:nvSpPr>
        <p:spPr>
          <a:xfrm>
            <a:off x="2188187" y="3602651"/>
            <a:ext cx="4767625" cy="7716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멀티캠퍼스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AI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엔지니어 취업캠프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회차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b="1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r>
              <a:rPr lang="ko-KR" altLang="en-US" b="1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조 </a:t>
            </a:r>
            <a:r>
              <a:rPr lang="ko-KR" altLang="en-US" b="1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이공오공</a:t>
            </a:r>
            <a:endParaRPr b="1" dirty="0">
              <a:solidFill>
                <a:schemeClr val="bg1">
                  <a:lumMod val="5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p10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latin typeface="Josefin Sans" pitchFamily="2" charset="0"/>
              </a:rPr>
              <a:t>WBS</a:t>
            </a:r>
            <a:r>
              <a:rPr lang="en-US" altLang="ko-KR" sz="1800" dirty="0">
                <a:solidFill>
                  <a:srgbClr val="000000"/>
                </a:solidFill>
                <a:latin typeface="Josefin Sans" pitchFamily="2" charset="0"/>
              </a:rPr>
              <a:t> </a:t>
            </a:r>
            <a:r>
              <a:rPr lang="en-US" altLang="ko-KR" sz="1800" dirty="0">
                <a:solidFill>
                  <a:schemeClr val="accent6">
                    <a:lumMod val="50000"/>
                  </a:schemeClr>
                </a:solidFill>
                <a:latin typeface="Josefin Sans" pitchFamily="2" charset="0"/>
              </a:rPr>
              <a:t>(Work Breakdown Structure)</a:t>
            </a:r>
            <a:endParaRPr dirty="0">
              <a:solidFill>
                <a:schemeClr val="accent6">
                  <a:lumMod val="50000"/>
                </a:schemeClr>
              </a:solidFill>
              <a:latin typeface="Josefin Sans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B669C3-A11F-4215-3445-A54103CFAA6A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1-3 Work-flow</a:t>
            </a:r>
            <a:endParaRPr lang="ko-KR" altLang="en-US" dirty="0">
              <a:solidFill>
                <a:srgbClr val="1A4568"/>
              </a:solidFill>
              <a:highlight>
                <a:srgbClr val="FFFFFF"/>
              </a:highlight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5" name="Google Shape;114;p9">
            <a:extLst>
              <a:ext uri="{FF2B5EF4-FFF2-40B4-BE49-F238E27FC236}">
                <a16:creationId xmlns:a16="http://schemas.microsoft.com/office/drawing/2014/main" id="{B448384B-331B-A43A-EEE4-6FD1B2BA0720}"/>
              </a:ext>
            </a:extLst>
          </p:cNvPr>
          <p:cNvSpPr/>
          <p:nvPr/>
        </p:nvSpPr>
        <p:spPr>
          <a:xfrm>
            <a:off x="6236470" y="2537375"/>
            <a:ext cx="2036493" cy="1142344"/>
          </a:xfrm>
          <a:prstGeom prst="homePlate">
            <a:avLst>
              <a:gd name="adj" fmla="val 32030"/>
            </a:avLst>
          </a:prstGeom>
          <a:solidFill>
            <a:schemeClr val="accent3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algn="ctr">
              <a:buSzPts val="1000"/>
            </a:pPr>
            <a:r>
              <a:rPr lang="ko-KR" altLang="en-US" sz="1000" b="1" u="none" strike="noStrike" dirty="0">
                <a:effectLst/>
              </a:rPr>
              <a:t>    </a:t>
            </a:r>
            <a:r>
              <a:rPr lang="ko-KR" altLang="en-US" b="1" u="none" strike="noStrike" dirty="0"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테스트</a:t>
            </a:r>
            <a:r>
              <a:rPr lang="en-US" altLang="ko-KR" sz="1200" b="1" u="none" strike="noStrike" dirty="0"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(7</a:t>
            </a:r>
            <a:r>
              <a:rPr lang="ko-KR" altLang="en-US" sz="1200" b="1" u="none" strike="noStrike" dirty="0"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일</a:t>
            </a:r>
            <a:r>
              <a:rPr lang="en-US" altLang="ko-KR" sz="1200" b="1" u="none" strike="noStrike" dirty="0"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endParaRPr lang="ko-KR" altLang="en-US" sz="1200" b="1" u="none" strike="noStrike" dirty="0">
              <a:solidFill>
                <a:srgbClr val="000000"/>
              </a:solidFill>
              <a:effectLst/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6" name="Google Shape;114;p9">
            <a:extLst>
              <a:ext uri="{FF2B5EF4-FFF2-40B4-BE49-F238E27FC236}">
                <a16:creationId xmlns:a16="http://schemas.microsoft.com/office/drawing/2014/main" id="{84D72E10-6247-9A6B-BB76-EA90FC4B710B}"/>
              </a:ext>
            </a:extLst>
          </p:cNvPr>
          <p:cNvSpPr/>
          <p:nvPr/>
        </p:nvSpPr>
        <p:spPr>
          <a:xfrm>
            <a:off x="4004030" y="2537375"/>
            <a:ext cx="2837637" cy="1142344"/>
          </a:xfrm>
          <a:prstGeom prst="homePlate">
            <a:avLst>
              <a:gd name="adj" fmla="val 32030"/>
            </a:avLst>
          </a:prstGeom>
          <a:solidFill>
            <a:schemeClr val="tx1">
              <a:lumMod val="20000"/>
              <a:lumOff val="80000"/>
            </a:schemeClr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 algn="ctr">
              <a:buSzPts val="1000"/>
            </a:pPr>
            <a:r>
              <a:rPr lang="ko-KR" altLang="en-US" sz="1000" b="1" u="none" strike="noStrike" dirty="0">
                <a:solidFill>
                  <a:schemeClr val="tx1">
                    <a:lumMod val="50000"/>
                  </a:schemeClr>
                </a:solidFill>
                <a:effectLst/>
              </a:rPr>
              <a:t>    </a:t>
            </a:r>
            <a:r>
              <a:rPr lang="ko-KR" altLang="en-US" b="1" u="none" strike="noStrike" dirty="0">
                <a:solidFill>
                  <a:schemeClr val="tx1">
                    <a:lumMod val="50000"/>
                  </a:schemeClr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구현</a:t>
            </a:r>
            <a:r>
              <a:rPr lang="en-US" altLang="ko-KR" sz="1200" b="1" u="none" strike="noStrike" dirty="0">
                <a:solidFill>
                  <a:schemeClr val="tx1">
                    <a:lumMod val="50000"/>
                  </a:schemeClr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(10</a:t>
            </a:r>
            <a:r>
              <a:rPr lang="ko-KR" altLang="en-US" sz="1200" b="1" u="none" strike="noStrike" dirty="0">
                <a:solidFill>
                  <a:schemeClr val="tx1">
                    <a:lumMod val="50000"/>
                  </a:schemeClr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일</a:t>
            </a:r>
            <a:r>
              <a:rPr lang="en-US" altLang="ko-KR" sz="1200" b="1" u="none" strike="noStrike" dirty="0">
                <a:solidFill>
                  <a:schemeClr val="tx1">
                    <a:lumMod val="50000"/>
                  </a:schemeClr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endParaRPr lang="ko-KR" altLang="en-US" sz="1200" b="1" i="0" u="none" strike="noStrike" dirty="0">
              <a:solidFill>
                <a:schemeClr val="tx1">
                  <a:lumMod val="50000"/>
                </a:schemeClr>
              </a:solidFill>
              <a:effectLst/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7" name="Google Shape;115;p9">
            <a:extLst>
              <a:ext uri="{FF2B5EF4-FFF2-40B4-BE49-F238E27FC236}">
                <a16:creationId xmlns:a16="http://schemas.microsoft.com/office/drawing/2014/main" id="{228D23DD-9EFF-FA78-6EC6-61D80EF1AFFB}"/>
              </a:ext>
            </a:extLst>
          </p:cNvPr>
          <p:cNvSpPr/>
          <p:nvPr/>
        </p:nvSpPr>
        <p:spPr>
          <a:xfrm>
            <a:off x="2572022" y="2537375"/>
            <a:ext cx="2464374" cy="1142344"/>
          </a:xfrm>
          <a:prstGeom prst="homePlate">
            <a:avLst>
              <a:gd name="adj" fmla="val 32030"/>
            </a:avLst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>
              <a:buSzPts val="1000"/>
            </a:pPr>
            <a:r>
              <a:rPr lang="ko-KR" altLang="en-US" sz="1200" b="1" u="none" strike="noStrike" dirty="0">
                <a:solidFill>
                  <a:schemeClr val="bg1"/>
                </a:solidFill>
                <a:effectLst/>
              </a:rPr>
              <a:t>       </a:t>
            </a:r>
            <a:r>
              <a:rPr lang="ko-KR" altLang="en-US" b="1" u="none" strike="noStrike" dirty="0">
                <a:solidFill>
                  <a:schemeClr val="bg1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설계</a:t>
            </a:r>
            <a:r>
              <a:rPr lang="en-US" altLang="ko-KR" sz="1200" b="1" u="none" strike="noStrike" dirty="0">
                <a:solidFill>
                  <a:schemeClr val="bg1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(11</a:t>
            </a:r>
            <a:r>
              <a:rPr lang="ko-KR" altLang="en-US" sz="1200" b="1" u="none" strike="noStrike" dirty="0">
                <a:solidFill>
                  <a:schemeClr val="bg1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일</a:t>
            </a:r>
            <a:r>
              <a:rPr lang="en-US" altLang="ko-KR" sz="1200" b="1" u="none" strike="noStrike" dirty="0">
                <a:solidFill>
                  <a:schemeClr val="bg1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) </a:t>
            </a:r>
            <a:endParaRPr lang="ko-KR" altLang="en-US" sz="1200" b="1" i="0" u="none" strike="noStrike" dirty="0">
              <a:solidFill>
                <a:schemeClr val="bg1"/>
              </a:solidFill>
              <a:effectLst/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8" name="Google Shape;116;p9">
            <a:extLst>
              <a:ext uri="{FF2B5EF4-FFF2-40B4-BE49-F238E27FC236}">
                <a16:creationId xmlns:a16="http://schemas.microsoft.com/office/drawing/2014/main" id="{B6C6A470-A676-FF97-8154-29B72098A937}"/>
              </a:ext>
            </a:extLst>
          </p:cNvPr>
          <p:cNvSpPr/>
          <p:nvPr/>
        </p:nvSpPr>
        <p:spPr>
          <a:xfrm>
            <a:off x="934090" y="2537375"/>
            <a:ext cx="2036493" cy="1142344"/>
          </a:xfrm>
          <a:prstGeom prst="homePlate">
            <a:avLst>
              <a:gd name="adj" fmla="val 32030"/>
            </a:avLst>
          </a:prstGeom>
          <a:solidFill>
            <a:schemeClr val="accent1"/>
          </a:solidFill>
          <a:ln>
            <a:noFill/>
          </a:ln>
          <a:effectLst>
            <a:outerShdw blurRad="28575" dist="9525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274300" tIns="0" rIns="0" bIns="0" anchor="ctr" anchorCtr="0">
            <a:noAutofit/>
          </a:bodyPr>
          <a:lstStyle/>
          <a:p>
            <a:pPr>
              <a:buSzPts val="1000"/>
            </a:pPr>
            <a:r>
              <a:rPr lang="ko-KR" altLang="en-US" b="1" u="none" strike="noStrike" dirty="0">
                <a:solidFill>
                  <a:schemeClr val="bg1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주제선정</a:t>
            </a:r>
            <a:r>
              <a:rPr lang="en-US" altLang="ko-KR" sz="1200" b="1" u="none" strike="noStrike" dirty="0">
                <a:solidFill>
                  <a:schemeClr val="bg1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(9</a:t>
            </a:r>
            <a:r>
              <a:rPr lang="ko-KR" altLang="en-US" sz="1200" b="1" u="none" strike="noStrike" dirty="0">
                <a:solidFill>
                  <a:schemeClr val="bg1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일</a:t>
            </a:r>
            <a:r>
              <a:rPr lang="en-US" altLang="ko-KR" sz="1200" b="1" u="none" strike="noStrike" dirty="0">
                <a:solidFill>
                  <a:schemeClr val="bg1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  <a:endParaRPr lang="ko-KR" altLang="en-US" sz="1200" b="1" i="0" u="none" strike="noStrike" dirty="0">
              <a:solidFill>
                <a:schemeClr val="bg1"/>
              </a:solidFill>
              <a:effectLst/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9" name="Google Shape;1297;p96">
            <a:extLst>
              <a:ext uri="{FF2B5EF4-FFF2-40B4-BE49-F238E27FC236}">
                <a16:creationId xmlns:a16="http://schemas.microsoft.com/office/drawing/2014/main" id="{A3BCB71D-DBA2-2CD3-4062-C8903A23542A}"/>
              </a:ext>
            </a:extLst>
          </p:cNvPr>
          <p:cNvSpPr/>
          <p:nvPr/>
        </p:nvSpPr>
        <p:spPr>
          <a:xfrm>
            <a:off x="1730197" y="3679719"/>
            <a:ext cx="45719" cy="357000"/>
          </a:xfrm>
          <a:prstGeom prst="rect">
            <a:avLst/>
          </a:prstGeom>
          <a:solidFill>
            <a:srgbClr val="285E8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0BCB61-53A8-1C43-D835-1380AC28565C}"/>
              </a:ext>
            </a:extLst>
          </p:cNvPr>
          <p:cNvSpPr txBox="1"/>
          <p:nvPr/>
        </p:nvSpPr>
        <p:spPr>
          <a:xfrm>
            <a:off x="886988" y="4002344"/>
            <a:ext cx="17321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ko-KR" altLang="en-US" sz="1200" b="0" i="0" u="none" strike="noStrike" dirty="0">
                <a:solidFill>
                  <a:srgbClr val="000000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주제탐색 리서치</a:t>
            </a:r>
            <a:endParaRPr lang="en-US" altLang="ko-KR" sz="1200" b="0" i="0" u="none" strike="noStrike" dirty="0">
              <a:solidFill>
                <a:srgbClr val="000000"/>
              </a:solidFill>
              <a:effectLst/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algn="ctr" fontAlgn="ctr">
              <a:lnSpc>
                <a:spcPct val="150000"/>
              </a:lnSpc>
            </a:pPr>
            <a:r>
              <a:rPr lang="ko-KR" altLang="en-US" sz="1200" b="0" i="0" u="none" strike="noStrike" dirty="0">
                <a:solidFill>
                  <a:srgbClr val="000000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세부 요구사항 정의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6F0F27-7302-5335-0C4B-7465632EC69A}"/>
              </a:ext>
            </a:extLst>
          </p:cNvPr>
          <p:cNvSpPr txBox="1"/>
          <p:nvPr/>
        </p:nvSpPr>
        <p:spPr>
          <a:xfrm>
            <a:off x="2595116" y="1444045"/>
            <a:ext cx="2388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ko-KR" altLang="en-US" sz="1200" u="none" strike="noStrike" dirty="0"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화면설계</a:t>
            </a:r>
            <a:r>
              <a:rPr lang="en-US" altLang="ko-KR" sz="1200" u="none" strike="noStrike" dirty="0"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,  DB </a:t>
            </a:r>
            <a:r>
              <a:rPr lang="ko-KR" altLang="en-US" sz="1200" u="none" strike="noStrike" dirty="0"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설계</a:t>
            </a:r>
            <a:endParaRPr lang="en-US" altLang="ko-KR" sz="1200" u="none" strike="noStrike" dirty="0">
              <a:effectLst/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algn="ctr" fontAlgn="ctr">
              <a:lnSpc>
                <a:spcPct val="150000"/>
              </a:lnSpc>
            </a:pPr>
            <a:r>
              <a:rPr lang="ko-KR" altLang="en-US" sz="1200" u="none" strike="noStrike" dirty="0"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데이터 수집</a:t>
            </a:r>
            <a:r>
              <a:rPr lang="en-US" altLang="ko-KR" sz="1200" u="none" strike="noStrike" dirty="0"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, </a:t>
            </a:r>
            <a:r>
              <a:rPr lang="ko-KR" altLang="en-US" sz="1200" u="none" strike="noStrike" dirty="0"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데이터 모델링</a:t>
            </a:r>
            <a:endParaRPr lang="ko-KR" altLang="en-US" sz="1200" b="0" i="0" u="none" strike="noStrike" dirty="0">
              <a:solidFill>
                <a:srgbClr val="000000"/>
              </a:solidFill>
              <a:effectLst/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6EACCF7-230E-6FF4-F797-A67E643434CE}"/>
              </a:ext>
            </a:extLst>
          </p:cNvPr>
          <p:cNvSpPr txBox="1"/>
          <p:nvPr/>
        </p:nvSpPr>
        <p:spPr>
          <a:xfrm>
            <a:off x="4643984" y="4002344"/>
            <a:ext cx="1984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ko-KR" altLang="en-US" sz="1200" b="0" i="0" u="none" strike="noStrike" dirty="0">
                <a:solidFill>
                  <a:srgbClr val="000000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화면 개발</a:t>
            </a:r>
            <a:endParaRPr lang="en-US" altLang="ko-KR" sz="1200" b="0" i="0" u="none" strike="noStrike" dirty="0">
              <a:solidFill>
                <a:srgbClr val="000000"/>
              </a:solidFill>
              <a:effectLst/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algn="ctr" fontAlgn="ctr">
              <a:lnSpc>
                <a:spcPct val="150000"/>
              </a:lnSpc>
            </a:pPr>
            <a:r>
              <a:rPr lang="ko-KR" altLang="en-US" sz="1200" b="0" i="0" u="none" strike="noStrike" dirty="0" err="1">
                <a:solidFill>
                  <a:srgbClr val="000000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백엔드</a:t>
            </a:r>
            <a:r>
              <a:rPr lang="ko-KR" altLang="en-US" sz="1200" b="0" i="0" u="none" strike="noStrike" dirty="0">
                <a:solidFill>
                  <a:srgbClr val="000000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 구현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  </a:t>
            </a:r>
            <a:endParaRPr lang="ko-KR" altLang="en-US" sz="1200" b="0" i="0" u="none" strike="noStrike" dirty="0">
              <a:solidFill>
                <a:srgbClr val="000000"/>
              </a:solidFill>
              <a:effectLst/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35919B5-2209-0B91-818A-46AE10D5A511}"/>
              </a:ext>
            </a:extLst>
          </p:cNvPr>
          <p:cNvSpPr txBox="1"/>
          <p:nvPr/>
        </p:nvSpPr>
        <p:spPr>
          <a:xfrm>
            <a:off x="6060284" y="1813377"/>
            <a:ext cx="23888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ctr"/>
            <a:r>
              <a:rPr lang="ko-KR" altLang="en-US" sz="1200" u="none" strike="noStrike" dirty="0">
                <a:effectLst/>
                <a:latin typeface="한컴산뜻돋움" panose="02000000000000000000" pitchFamily="2" charset="-127"/>
                <a:ea typeface="한컴산뜻돋움" panose="02000000000000000000" pitchFamily="2" charset="-127"/>
              </a:rPr>
              <a:t>테스트 및 수정</a:t>
            </a:r>
            <a:endParaRPr lang="en-US" altLang="ko-KR" sz="1200" b="0" i="0" u="none" strike="noStrike" dirty="0">
              <a:solidFill>
                <a:srgbClr val="000000"/>
              </a:solidFill>
              <a:effectLst/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4" name="Google Shape;1297;p96">
            <a:extLst>
              <a:ext uri="{FF2B5EF4-FFF2-40B4-BE49-F238E27FC236}">
                <a16:creationId xmlns:a16="http://schemas.microsoft.com/office/drawing/2014/main" id="{6E72200F-DC4B-7827-B803-DD8E3B4653B1}"/>
              </a:ext>
            </a:extLst>
          </p:cNvPr>
          <p:cNvSpPr/>
          <p:nvPr/>
        </p:nvSpPr>
        <p:spPr>
          <a:xfrm>
            <a:off x="3766689" y="2180375"/>
            <a:ext cx="45719" cy="357000"/>
          </a:xfrm>
          <a:prstGeom prst="rect">
            <a:avLst/>
          </a:prstGeom>
          <a:solidFill>
            <a:srgbClr val="4994D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297;p96">
            <a:extLst>
              <a:ext uri="{FF2B5EF4-FFF2-40B4-BE49-F238E27FC236}">
                <a16:creationId xmlns:a16="http://schemas.microsoft.com/office/drawing/2014/main" id="{61C6DE84-EB21-FDA7-E197-F9BC0AE19092}"/>
              </a:ext>
            </a:extLst>
          </p:cNvPr>
          <p:cNvSpPr/>
          <p:nvPr/>
        </p:nvSpPr>
        <p:spPr>
          <a:xfrm>
            <a:off x="5613573" y="3679719"/>
            <a:ext cx="45719" cy="357000"/>
          </a:xfrm>
          <a:prstGeom prst="rect">
            <a:avLst/>
          </a:prstGeom>
          <a:solidFill>
            <a:srgbClr val="C2DBF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297;p96">
            <a:extLst>
              <a:ext uri="{FF2B5EF4-FFF2-40B4-BE49-F238E27FC236}">
                <a16:creationId xmlns:a16="http://schemas.microsoft.com/office/drawing/2014/main" id="{6AA72761-C766-3C39-1671-25C352CAD7D4}"/>
              </a:ext>
            </a:extLst>
          </p:cNvPr>
          <p:cNvSpPr/>
          <p:nvPr/>
        </p:nvSpPr>
        <p:spPr>
          <a:xfrm>
            <a:off x="7254716" y="2180375"/>
            <a:ext cx="45719" cy="357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94D8342-CF32-701F-3E8B-62E1D89755CE}"/>
              </a:ext>
            </a:extLst>
          </p:cNvPr>
          <p:cNvSpPr txBox="1"/>
          <p:nvPr/>
        </p:nvSpPr>
        <p:spPr>
          <a:xfrm>
            <a:off x="428124" y="2228070"/>
            <a:ext cx="914400" cy="26161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4</a:t>
            </a:r>
            <a:r>
              <a:rPr lang="ko-KR" altLang="en-US" sz="1100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월 </a:t>
            </a:r>
            <a:r>
              <a:rPr lang="en-US" altLang="ko-KR" sz="1100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24</a:t>
            </a:r>
            <a:r>
              <a:rPr lang="ko-KR" altLang="en-US" sz="1100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일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F132EE-2CBE-486A-6A40-4651A1A8431A}"/>
              </a:ext>
            </a:extLst>
          </p:cNvPr>
          <p:cNvSpPr txBox="1"/>
          <p:nvPr/>
        </p:nvSpPr>
        <p:spPr>
          <a:xfrm>
            <a:off x="7584541" y="2231977"/>
            <a:ext cx="914400" cy="26161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6</a:t>
            </a:r>
            <a:r>
              <a:rPr lang="ko-KR" altLang="en-US" sz="1100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월 </a:t>
            </a:r>
            <a:r>
              <a:rPr lang="en-US" altLang="ko-KR" sz="1100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16</a:t>
            </a:r>
            <a:r>
              <a:rPr lang="ko-KR" altLang="en-US" sz="1100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일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6375429-9925-8CCA-0833-FA7C6CC182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7551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/>
      <p:bldP spid="11" grpId="0"/>
      <p:bldP spid="12" grpId="0"/>
      <p:bldP spid="13" grpId="0"/>
      <p:bldP spid="17" grpId="0" animBg="1"/>
      <p:bldP spid="1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80"/>
          <p:cNvSpPr txBox="1">
            <a:spLocks noGrp="1"/>
          </p:cNvSpPr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프로젝트 설계</a:t>
            </a:r>
            <a:endParaRPr dirty="0"/>
          </a:p>
        </p:txBody>
      </p:sp>
      <p:sp>
        <p:nvSpPr>
          <p:cNvPr id="1097" name="Google Shape;1097;p80"/>
          <p:cNvSpPr txBox="1">
            <a:spLocks noGrp="1"/>
          </p:cNvSpPr>
          <p:nvPr>
            <p:ph type="title" idx="2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098" name="Google Shape;1098;p80"/>
          <p:cNvSpPr txBox="1">
            <a:spLocks noGrp="1"/>
          </p:cNvSpPr>
          <p:nvPr>
            <p:ph type="subTitle" idx="1"/>
          </p:nvPr>
        </p:nvSpPr>
        <p:spPr>
          <a:xfrm>
            <a:off x="2815325" y="3202001"/>
            <a:ext cx="3513300" cy="111050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solidFill>
                  <a:schemeClr val="dk2"/>
                </a:solidFill>
              </a:rPr>
              <a:t>시스템 설계</a:t>
            </a:r>
            <a:endParaRPr lang="en-US" dirty="0">
              <a:solidFill>
                <a:schemeClr val="dk2"/>
              </a:solidFill>
            </a:endParaRPr>
          </a:p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</a:rPr>
              <a:t>DB </a:t>
            </a:r>
            <a:r>
              <a:rPr lang="ko-KR" altLang="en-US" dirty="0">
                <a:solidFill>
                  <a:schemeClr val="dk2"/>
                </a:solidFill>
              </a:rPr>
              <a:t>설계</a:t>
            </a:r>
            <a:endParaRPr lang="en-US" altLang="ko-KR" dirty="0">
              <a:solidFill>
                <a:schemeClr val="dk2"/>
              </a:solidFill>
            </a:endParaRPr>
          </a:p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</a:rPr>
              <a:t>개발일정 및 개발 규칙</a:t>
            </a:r>
            <a:endParaRPr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20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5" name="사각형: 둥근 모서리 1534">
            <a:extLst>
              <a:ext uri="{FF2B5EF4-FFF2-40B4-BE49-F238E27FC236}">
                <a16:creationId xmlns:a16="http://schemas.microsoft.com/office/drawing/2014/main" id="{1E9C8C05-0CB8-A46B-25D4-961756F72815}"/>
              </a:ext>
            </a:extLst>
          </p:cNvPr>
          <p:cNvSpPr/>
          <p:nvPr/>
        </p:nvSpPr>
        <p:spPr>
          <a:xfrm>
            <a:off x="5283899" y="1434896"/>
            <a:ext cx="1083668" cy="2965619"/>
          </a:xfrm>
          <a:prstGeom prst="roundRect">
            <a:avLst/>
          </a:prstGeom>
          <a:solidFill>
            <a:srgbClr val="A5A5A5"/>
          </a:solidFill>
          <a:ln w="25400" cap="flat" cmpd="sng">
            <a:solidFill>
              <a:srgbClr val="465B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409" name="Google Shape;1409;p10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전체 시스템 구성도</a:t>
            </a:r>
            <a:endParaRPr dirty="0"/>
          </a:p>
        </p:txBody>
      </p:sp>
      <p:sp>
        <p:nvSpPr>
          <p:cNvPr id="1451" name="정육면체 1450">
            <a:extLst>
              <a:ext uri="{FF2B5EF4-FFF2-40B4-BE49-F238E27FC236}">
                <a16:creationId xmlns:a16="http://schemas.microsoft.com/office/drawing/2014/main" id="{336329FF-EFAA-91E1-6B6F-7DB15A235843}"/>
              </a:ext>
            </a:extLst>
          </p:cNvPr>
          <p:cNvSpPr/>
          <p:nvPr/>
        </p:nvSpPr>
        <p:spPr>
          <a:xfrm>
            <a:off x="7033501" y="1670154"/>
            <a:ext cx="1240013" cy="1010444"/>
          </a:xfrm>
          <a:prstGeom prst="cube">
            <a:avLst/>
          </a:prstGeom>
          <a:gradFill rotWithShape="1">
            <a:gsLst>
              <a:gs pos="0">
                <a:srgbClr val="FFC000">
                  <a:lumMod val="110000"/>
                  <a:satMod val="105000"/>
                  <a:tint val="67000"/>
                </a:srgbClr>
              </a:gs>
              <a:gs pos="50000">
                <a:srgbClr val="FFC000">
                  <a:lumMod val="105000"/>
                  <a:satMod val="103000"/>
                  <a:tint val="73000"/>
                </a:srgbClr>
              </a:gs>
              <a:gs pos="100000">
                <a:srgbClr val="FFC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35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53" name="Google Shape;95;g22164825552_0_0">
            <a:extLst>
              <a:ext uri="{FF2B5EF4-FFF2-40B4-BE49-F238E27FC236}">
                <a16:creationId xmlns:a16="http://schemas.microsoft.com/office/drawing/2014/main" id="{03FED48A-6504-647E-970E-EB1841955AE2}"/>
              </a:ext>
            </a:extLst>
          </p:cNvPr>
          <p:cNvSpPr/>
          <p:nvPr/>
        </p:nvSpPr>
        <p:spPr>
          <a:xfrm>
            <a:off x="7134350" y="2902216"/>
            <a:ext cx="1144820" cy="1637126"/>
          </a:xfrm>
          <a:prstGeom prst="can">
            <a:avLst>
              <a:gd name="adj" fmla="val 25000"/>
            </a:avLst>
          </a:prstGeom>
          <a:solidFill>
            <a:sysClr val="window" lastClr="FFFFFF"/>
          </a:solidFill>
          <a:ln w="25400" cap="flat" cmpd="sng">
            <a:solidFill>
              <a:sysClr val="windowText" lastClr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05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454" name="Google Shape;99;g22164825552_0_0">
            <a:extLst>
              <a:ext uri="{FF2B5EF4-FFF2-40B4-BE49-F238E27FC236}">
                <a16:creationId xmlns:a16="http://schemas.microsoft.com/office/drawing/2014/main" id="{08042A9B-ED6E-CBC2-D0EC-30133DB0F4EB}"/>
              </a:ext>
            </a:extLst>
          </p:cNvPr>
          <p:cNvSpPr txBox="1"/>
          <p:nvPr/>
        </p:nvSpPr>
        <p:spPr>
          <a:xfrm>
            <a:off x="3361762" y="2919413"/>
            <a:ext cx="1148970" cy="25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 latinLnBrk="1"/>
            <a:r>
              <a:rPr lang="ko-KR" altLang="en-US" sz="750" kern="1200" dirty="0" err="1">
                <a:latin typeface="Source Sans Pro"/>
                <a:ea typeface="Source Sans Pro"/>
                <a:cs typeface="Source Sans Pro"/>
                <a:sym typeface="Source Sans Pro"/>
              </a:rPr>
              <a:t>웹캠</a:t>
            </a:r>
            <a:r>
              <a:rPr lang="ko-KR" altLang="en-US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altLang="ko-KR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Frame</a:t>
            </a:r>
            <a:r>
              <a:rPr lang="ko-KR" altLang="en-US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altLang="ko-KR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Send</a:t>
            </a:r>
            <a:endParaRPr sz="750" kern="12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55" name="Google Shape;100;g22164825552_0_0">
            <a:extLst>
              <a:ext uri="{FF2B5EF4-FFF2-40B4-BE49-F238E27FC236}">
                <a16:creationId xmlns:a16="http://schemas.microsoft.com/office/drawing/2014/main" id="{56987328-2CD3-27E9-2A68-203D5C9F224A}"/>
              </a:ext>
            </a:extLst>
          </p:cNvPr>
          <p:cNvSpPr txBox="1"/>
          <p:nvPr/>
        </p:nvSpPr>
        <p:spPr>
          <a:xfrm>
            <a:off x="2754716" y="1335020"/>
            <a:ext cx="1344600" cy="259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685800" latinLnBrk="1"/>
            <a:r>
              <a:rPr lang="ko-KR" altLang="en-US" sz="788" kern="1200" dirty="0">
                <a:latin typeface="Source Sans Pro"/>
                <a:ea typeface="Source Sans Pro"/>
                <a:cs typeface="Source Sans Pro"/>
                <a:sym typeface="Source Sans Pro"/>
              </a:rPr>
              <a:t>수강 정보</a:t>
            </a:r>
            <a:endParaRPr sz="788" kern="12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57" name="TextBox 1456">
            <a:extLst>
              <a:ext uri="{FF2B5EF4-FFF2-40B4-BE49-F238E27FC236}">
                <a16:creationId xmlns:a16="http://schemas.microsoft.com/office/drawing/2014/main" id="{BB05FD5B-4608-62C6-3353-4128E8316BA0}"/>
              </a:ext>
            </a:extLst>
          </p:cNvPr>
          <p:cNvSpPr txBox="1"/>
          <p:nvPr/>
        </p:nvSpPr>
        <p:spPr>
          <a:xfrm>
            <a:off x="6361219" y="700220"/>
            <a:ext cx="75746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1">
              <a:buClrTx/>
            </a:pPr>
            <a:r>
              <a:rPr lang="en-US" altLang="ko-KR" sz="1350" kern="12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Server</a:t>
            </a:r>
            <a:endParaRPr lang="ko-KR" altLang="en-US" sz="1350" kern="1200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1458" name="Google Shape;99;g22164825552_0_0">
            <a:extLst>
              <a:ext uri="{FF2B5EF4-FFF2-40B4-BE49-F238E27FC236}">
                <a16:creationId xmlns:a16="http://schemas.microsoft.com/office/drawing/2014/main" id="{011802F7-711D-CD80-0AE9-442C37EB4783}"/>
              </a:ext>
            </a:extLst>
          </p:cNvPr>
          <p:cNvSpPr txBox="1"/>
          <p:nvPr/>
        </p:nvSpPr>
        <p:spPr>
          <a:xfrm>
            <a:off x="7237799" y="3359833"/>
            <a:ext cx="994946" cy="900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 latinLnBrk="1"/>
            <a:r>
              <a:rPr lang="ko-KR" altLang="en-US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수강 정보 </a:t>
            </a:r>
            <a:r>
              <a:rPr lang="en-US" altLang="ko-KR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TB</a:t>
            </a:r>
          </a:p>
          <a:p>
            <a:pPr defTabSz="685800" latinLnBrk="1"/>
            <a:r>
              <a:rPr lang="ko-KR" altLang="en-US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강의 정보 </a:t>
            </a:r>
            <a:r>
              <a:rPr lang="en-US" altLang="ko-KR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TB</a:t>
            </a:r>
          </a:p>
          <a:p>
            <a:pPr defTabSz="685800" latinLnBrk="1"/>
            <a:r>
              <a:rPr lang="ko-KR" altLang="en-US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수강 집중도</a:t>
            </a:r>
            <a:r>
              <a:rPr lang="en-US" altLang="ko-KR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TB</a:t>
            </a:r>
          </a:p>
          <a:p>
            <a:pPr defTabSz="685800" latinLnBrk="1"/>
            <a:r>
              <a:rPr lang="ko-KR" altLang="en-US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수강</a:t>
            </a:r>
            <a:r>
              <a:rPr lang="en-US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ko-KR" altLang="en-US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결과 </a:t>
            </a:r>
            <a:r>
              <a:rPr lang="en-US" altLang="ko-KR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TB</a:t>
            </a:r>
          </a:p>
          <a:p>
            <a:pPr defTabSz="685800" latinLnBrk="1"/>
            <a:r>
              <a:rPr lang="ko-KR" altLang="en-US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졸음 이벤트 </a:t>
            </a:r>
            <a:r>
              <a:rPr lang="en-US" altLang="ko-KR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TB</a:t>
            </a:r>
          </a:p>
          <a:p>
            <a:pPr defTabSz="685800" latinLnBrk="1"/>
            <a:r>
              <a:rPr lang="ko-KR" altLang="en-US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수강 강의 정보 </a:t>
            </a:r>
            <a:r>
              <a:rPr lang="en-US" altLang="ko-KR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TB</a:t>
            </a:r>
            <a:endParaRPr sz="825" kern="12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7E9B0E97-AEEE-CB43-8D6D-106C13766742}"/>
              </a:ext>
            </a:extLst>
          </p:cNvPr>
          <p:cNvCxnSpPr>
            <a:cxnSpLocks/>
          </p:cNvCxnSpPr>
          <p:nvPr/>
        </p:nvCxnSpPr>
        <p:spPr>
          <a:xfrm>
            <a:off x="1759541" y="2100608"/>
            <a:ext cx="0" cy="371960"/>
          </a:xfrm>
          <a:prstGeom prst="straightConnector1">
            <a:avLst/>
          </a:prstGeom>
          <a:noFill/>
          <a:ln w="6350" cap="flat" cmpd="sng" algn="ctr">
            <a:solidFill>
              <a:srgbClr val="70AD47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60" name="Google Shape;99;g22164825552_0_0">
            <a:extLst>
              <a:ext uri="{FF2B5EF4-FFF2-40B4-BE49-F238E27FC236}">
                <a16:creationId xmlns:a16="http://schemas.microsoft.com/office/drawing/2014/main" id="{0AC46D4F-5488-0126-DDCB-99F8D2819827}"/>
              </a:ext>
            </a:extLst>
          </p:cNvPr>
          <p:cNvSpPr txBox="1"/>
          <p:nvPr/>
        </p:nvSpPr>
        <p:spPr>
          <a:xfrm>
            <a:off x="1833624" y="2184051"/>
            <a:ext cx="750907" cy="265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 latinLnBrk="1"/>
            <a:r>
              <a:rPr lang="ko-KR" altLang="en-US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과목 선택</a:t>
            </a:r>
            <a:endParaRPr lang="en-US" altLang="ko-KR" sz="825" kern="12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461" name="Google Shape;99;g22164825552_0_0">
            <a:extLst>
              <a:ext uri="{FF2B5EF4-FFF2-40B4-BE49-F238E27FC236}">
                <a16:creationId xmlns:a16="http://schemas.microsoft.com/office/drawing/2014/main" id="{194260E3-98FE-FF50-88C7-45916DE42F13}"/>
              </a:ext>
            </a:extLst>
          </p:cNvPr>
          <p:cNvSpPr txBox="1"/>
          <p:nvPr/>
        </p:nvSpPr>
        <p:spPr>
          <a:xfrm>
            <a:off x="3133387" y="3357073"/>
            <a:ext cx="1717660" cy="25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 latinLnBrk="1"/>
            <a:r>
              <a:rPr lang="en-US" altLang="ko-KR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Sleep(</a:t>
            </a:r>
            <a:r>
              <a:rPr lang="ko-KR" altLang="en-US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졸음</a:t>
            </a:r>
            <a:r>
              <a:rPr lang="en-US" altLang="ko-KR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)</a:t>
            </a:r>
            <a:r>
              <a:rPr lang="ko-KR" altLang="en-US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altLang="ko-KR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/</a:t>
            </a:r>
            <a:r>
              <a:rPr lang="ko-KR" altLang="en-US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altLang="ko-KR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Awake(</a:t>
            </a:r>
            <a:r>
              <a:rPr lang="ko-KR" altLang="en-US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집중</a:t>
            </a:r>
            <a:r>
              <a:rPr lang="en-US" altLang="ko-KR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)</a:t>
            </a:r>
            <a:r>
              <a:rPr lang="ko-KR" altLang="en-US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-US" altLang="ko-KR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/</a:t>
            </a:r>
            <a:r>
              <a:rPr lang="ko-KR" altLang="en-US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 집중결과</a:t>
            </a:r>
            <a:r>
              <a:rPr lang="en-US" altLang="ko-KR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ko-KR" altLang="en-US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sz="750" kern="12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462" name="직선 화살표 연결선 1461">
            <a:extLst>
              <a:ext uri="{FF2B5EF4-FFF2-40B4-BE49-F238E27FC236}">
                <a16:creationId xmlns:a16="http://schemas.microsoft.com/office/drawing/2014/main" id="{7C9A2FA0-F907-9A4B-E295-4824DE9C840C}"/>
              </a:ext>
            </a:extLst>
          </p:cNvPr>
          <p:cNvCxnSpPr>
            <a:cxnSpLocks/>
          </p:cNvCxnSpPr>
          <p:nvPr/>
        </p:nvCxnSpPr>
        <p:spPr>
          <a:xfrm>
            <a:off x="925397" y="2100609"/>
            <a:ext cx="0" cy="1634195"/>
          </a:xfrm>
          <a:prstGeom prst="straightConnector1">
            <a:avLst/>
          </a:prstGeom>
          <a:noFill/>
          <a:ln w="12700" cap="flat" cmpd="sng" algn="ctr">
            <a:solidFill>
              <a:srgbClr val="70AD47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463" name="직선 화살표 연결선 1462">
            <a:extLst>
              <a:ext uri="{FF2B5EF4-FFF2-40B4-BE49-F238E27FC236}">
                <a16:creationId xmlns:a16="http://schemas.microsoft.com/office/drawing/2014/main" id="{ECDCC6D0-F503-31A5-78B8-3B18FAF5C04F}"/>
              </a:ext>
            </a:extLst>
          </p:cNvPr>
          <p:cNvCxnSpPr>
            <a:cxnSpLocks/>
          </p:cNvCxnSpPr>
          <p:nvPr/>
        </p:nvCxnSpPr>
        <p:spPr>
          <a:xfrm>
            <a:off x="2455816" y="4115852"/>
            <a:ext cx="2629286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465" name="직선 화살표 연결선 1464">
            <a:extLst>
              <a:ext uri="{FF2B5EF4-FFF2-40B4-BE49-F238E27FC236}">
                <a16:creationId xmlns:a16="http://schemas.microsoft.com/office/drawing/2014/main" id="{A2F162FF-718F-D3B3-2A3B-4CDBF8D68AE0}"/>
              </a:ext>
            </a:extLst>
          </p:cNvPr>
          <p:cNvCxnSpPr>
            <a:cxnSpLocks/>
          </p:cNvCxnSpPr>
          <p:nvPr/>
        </p:nvCxnSpPr>
        <p:spPr>
          <a:xfrm flipV="1">
            <a:off x="2930798" y="3156252"/>
            <a:ext cx="2229543" cy="523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466" name="직선 화살표 연결선 1465">
            <a:extLst>
              <a:ext uri="{FF2B5EF4-FFF2-40B4-BE49-F238E27FC236}">
                <a16:creationId xmlns:a16="http://schemas.microsoft.com/office/drawing/2014/main" id="{643FF911-640C-3295-4537-A85445EB11C4}"/>
              </a:ext>
            </a:extLst>
          </p:cNvPr>
          <p:cNvCxnSpPr>
            <a:cxnSpLocks/>
          </p:cNvCxnSpPr>
          <p:nvPr/>
        </p:nvCxnSpPr>
        <p:spPr>
          <a:xfrm flipH="1">
            <a:off x="2923923" y="3332067"/>
            <a:ext cx="2229543" cy="0"/>
          </a:xfrm>
          <a:prstGeom prst="straightConnector1">
            <a:avLst/>
          </a:prstGeom>
          <a:noFill/>
          <a:ln w="3810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467" name="직선 화살표 연결선 1466">
            <a:extLst>
              <a:ext uri="{FF2B5EF4-FFF2-40B4-BE49-F238E27FC236}">
                <a16:creationId xmlns:a16="http://schemas.microsoft.com/office/drawing/2014/main" id="{CE29D420-DB90-651B-B373-2246CF8DC52B}"/>
              </a:ext>
            </a:extLst>
          </p:cNvPr>
          <p:cNvCxnSpPr>
            <a:cxnSpLocks/>
          </p:cNvCxnSpPr>
          <p:nvPr/>
        </p:nvCxnSpPr>
        <p:spPr>
          <a:xfrm flipH="1">
            <a:off x="2455816" y="4258416"/>
            <a:ext cx="2629286" cy="0"/>
          </a:xfrm>
          <a:prstGeom prst="straightConnector1">
            <a:avLst/>
          </a:prstGeom>
          <a:noFill/>
          <a:ln w="63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468" name="정육면체 1467">
            <a:extLst>
              <a:ext uri="{FF2B5EF4-FFF2-40B4-BE49-F238E27FC236}">
                <a16:creationId xmlns:a16="http://schemas.microsoft.com/office/drawing/2014/main" id="{A1D474D1-6346-78A2-31CD-98CE908532D4}"/>
              </a:ext>
            </a:extLst>
          </p:cNvPr>
          <p:cNvSpPr/>
          <p:nvPr/>
        </p:nvSpPr>
        <p:spPr>
          <a:xfrm>
            <a:off x="7173109" y="1574583"/>
            <a:ext cx="1154270" cy="1096542"/>
          </a:xfrm>
          <a:prstGeom prst="cube">
            <a:avLst/>
          </a:prstGeom>
          <a:gradFill rotWithShape="1">
            <a:gsLst>
              <a:gs pos="0">
                <a:srgbClr val="FFC000">
                  <a:lumMod val="110000"/>
                  <a:satMod val="105000"/>
                  <a:tint val="67000"/>
                </a:srgbClr>
              </a:gs>
              <a:gs pos="50000">
                <a:srgbClr val="FFC000">
                  <a:lumMod val="105000"/>
                  <a:satMod val="103000"/>
                  <a:tint val="73000"/>
                </a:srgbClr>
              </a:gs>
              <a:gs pos="100000">
                <a:srgbClr val="FFC000">
                  <a:lumMod val="105000"/>
                  <a:satMod val="109000"/>
                  <a:tint val="81000"/>
                </a:srgbClr>
              </a:gs>
            </a:gsLst>
            <a:lin ang="5400000" scaled="0"/>
          </a:gradFill>
          <a:ln w="6350" cap="flat" cmpd="sng" algn="ctr">
            <a:solidFill>
              <a:srgbClr val="FFC00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졸음감지</a:t>
            </a:r>
            <a:endParaRPr kumimoji="0" lang="en-US" altLang="ko-KR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  <a:p>
            <a:pPr marL="0" marR="0" lvl="0" indent="0" algn="ctr" defTabSz="68580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Model</a:t>
            </a:r>
            <a:endParaRPr kumimoji="0" lang="ko-KR" altLang="en-US" sz="9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469" name="직선 화살표 연결선 1468">
            <a:extLst>
              <a:ext uri="{FF2B5EF4-FFF2-40B4-BE49-F238E27FC236}">
                <a16:creationId xmlns:a16="http://schemas.microsoft.com/office/drawing/2014/main" id="{B1E71A3C-DE92-806D-0E7D-727E80E4DA90}"/>
              </a:ext>
            </a:extLst>
          </p:cNvPr>
          <p:cNvCxnSpPr>
            <a:cxnSpLocks/>
          </p:cNvCxnSpPr>
          <p:nvPr/>
        </p:nvCxnSpPr>
        <p:spPr>
          <a:xfrm>
            <a:off x="2234284" y="1582891"/>
            <a:ext cx="2759100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470" name="직선 화살표 연결선 1469">
            <a:extLst>
              <a:ext uri="{FF2B5EF4-FFF2-40B4-BE49-F238E27FC236}">
                <a16:creationId xmlns:a16="http://schemas.microsoft.com/office/drawing/2014/main" id="{E12A341C-FB36-5D0D-961C-C073CC619A16}"/>
              </a:ext>
            </a:extLst>
          </p:cNvPr>
          <p:cNvCxnSpPr>
            <a:cxnSpLocks/>
          </p:cNvCxnSpPr>
          <p:nvPr/>
        </p:nvCxnSpPr>
        <p:spPr>
          <a:xfrm flipH="1">
            <a:off x="2234284" y="1721615"/>
            <a:ext cx="2722902" cy="0"/>
          </a:xfrm>
          <a:prstGeom prst="straightConnector1">
            <a:avLst/>
          </a:prstGeom>
          <a:noFill/>
          <a:ln w="63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grpSp>
        <p:nvGrpSpPr>
          <p:cNvPr id="1471" name="그룹 1470">
            <a:extLst>
              <a:ext uri="{FF2B5EF4-FFF2-40B4-BE49-F238E27FC236}">
                <a16:creationId xmlns:a16="http://schemas.microsoft.com/office/drawing/2014/main" id="{296D3AE2-9134-C359-3FBD-D9CFD6D98570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494139" y="1067616"/>
            <a:ext cx="1740145" cy="1004770"/>
            <a:chOff x="637312" y="1572370"/>
            <a:chExt cx="2320193" cy="1163603"/>
          </a:xfrm>
        </p:grpSpPr>
        <p:sp>
          <p:nvSpPr>
            <p:cNvPr id="1472" name="Window Body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A099D70F-E071-D78A-062B-8F641C94E36D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637312" y="1904684"/>
              <a:ext cx="2320193" cy="83128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73" name="Title Bar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11E80A9-2183-12BD-84CC-4A4A45BB64D8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637312" y="1572370"/>
              <a:ext cx="2320193" cy="30937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17145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74" name="Menu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6BD425CC-CF9A-C34C-8258-B3C0EFAE9FF3}"/>
                </a:ext>
              </a:extLst>
            </p:cNvPr>
            <p:cNvSpPr>
              <a:spLocks noChangeAspect="1"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2474378" y="1688159"/>
              <a:ext cx="149225" cy="97898"/>
            </a:xfrm>
            <a:custGeom>
              <a:avLst/>
              <a:gdLst>
                <a:gd name="T0" fmla="*/ 0 w 415"/>
                <a:gd name="T1" fmla="*/ 309 h 309"/>
                <a:gd name="T2" fmla="*/ 415 w 415"/>
                <a:gd name="T3" fmla="*/ 309 h 309"/>
                <a:gd name="T4" fmla="*/ 0 w 415"/>
                <a:gd name="T5" fmla="*/ 155 h 309"/>
                <a:gd name="T6" fmla="*/ 415 w 415"/>
                <a:gd name="T7" fmla="*/ 155 h 309"/>
                <a:gd name="T8" fmla="*/ 0 w 415"/>
                <a:gd name="T9" fmla="*/ 0 h 309"/>
                <a:gd name="T10" fmla="*/ 415 w 415"/>
                <a:gd name="T1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5" h="309">
                  <a:moveTo>
                    <a:pt x="0" y="309"/>
                  </a:moveTo>
                  <a:lnTo>
                    <a:pt x="415" y="309"/>
                  </a:lnTo>
                  <a:moveTo>
                    <a:pt x="0" y="155"/>
                  </a:moveTo>
                  <a:lnTo>
                    <a:pt x="415" y="155"/>
                  </a:lnTo>
                  <a:moveTo>
                    <a:pt x="0" y="0"/>
                  </a:moveTo>
                  <a:lnTo>
                    <a:pt x="415" y="0"/>
                  </a:lnTo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75" name="Close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3C1C96D7-5D0D-415A-5670-F8CC5A43B86A}"/>
                </a:ext>
              </a:extLst>
            </p:cNvPr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2727657" y="1685417"/>
              <a:ext cx="116832" cy="97898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76" name="Address Box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F75120DF-DFD4-7260-21D4-4C6D6DBCC423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1487868" y="1679239"/>
              <a:ext cx="892614" cy="1268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178308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75" b="0" i="0" u="none" strike="noStrike" kern="1200" cap="none" spc="0" normalizeH="0" baseline="0" noProof="1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www.2050.com</a:t>
              </a:r>
            </a:p>
          </p:txBody>
        </p:sp>
        <p:sp>
          <p:nvSpPr>
            <p:cNvPr id="1477" name="Document Icon" descr="&lt;SmartSettings&gt;&lt;SmartResize anchorLeft=&quot;Absolut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A9C6F175-AB9B-25D4-B79C-3B5A51D054CA}"/>
                </a:ext>
              </a:extLst>
            </p:cNvPr>
            <p:cNvSpPr>
              <a:spLocks noChangeAspect="1"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1561480" y="1698264"/>
              <a:ext cx="72111" cy="89172"/>
            </a:xfrm>
            <a:custGeom>
              <a:avLst/>
              <a:gdLst>
                <a:gd name="T0" fmla="*/ 153 w 260"/>
                <a:gd name="T1" fmla="*/ 7 h 367"/>
                <a:gd name="T2" fmla="*/ 153 w 260"/>
                <a:gd name="T3" fmla="*/ 108 h 367"/>
                <a:gd name="T4" fmla="*/ 253 w 260"/>
                <a:gd name="T5" fmla="*/ 108 h 367"/>
                <a:gd name="T6" fmla="*/ 0 w 260"/>
                <a:gd name="T7" fmla="*/ 0 h 367"/>
                <a:gd name="T8" fmla="*/ 0 w 260"/>
                <a:gd name="T9" fmla="*/ 367 h 367"/>
                <a:gd name="T10" fmla="*/ 260 w 260"/>
                <a:gd name="T11" fmla="*/ 367 h 367"/>
                <a:gd name="T12" fmla="*/ 260 w 260"/>
                <a:gd name="T13" fmla="*/ 100 h 367"/>
                <a:gd name="T14" fmla="*/ 161 w 260"/>
                <a:gd name="T15" fmla="*/ 1 h 367"/>
                <a:gd name="T16" fmla="*/ 0 w 260"/>
                <a:gd name="T1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367">
                  <a:moveTo>
                    <a:pt x="153" y="7"/>
                  </a:moveTo>
                  <a:lnTo>
                    <a:pt x="153" y="108"/>
                  </a:lnTo>
                  <a:lnTo>
                    <a:pt x="253" y="108"/>
                  </a:lnTo>
                  <a:moveTo>
                    <a:pt x="0" y="0"/>
                  </a:moveTo>
                  <a:lnTo>
                    <a:pt x="0" y="367"/>
                  </a:lnTo>
                  <a:lnTo>
                    <a:pt x="260" y="367"/>
                  </a:lnTo>
                  <a:lnTo>
                    <a:pt x="260" y="100"/>
                  </a:lnTo>
                  <a:lnTo>
                    <a:pt x="161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grpSp>
          <p:nvGrpSpPr>
            <p:cNvPr id="1478" name="Navigation Buttons">
              <a:extLst>
                <a:ext uri="{FF2B5EF4-FFF2-40B4-BE49-F238E27FC236}">
                  <a16:creationId xmlns:a16="http://schemas.microsoft.com/office/drawing/2014/main" id="{5DAFF94E-C695-45A6-3990-255057D5E74B}"/>
                </a:ext>
              </a:extLst>
            </p:cNvPr>
            <p:cNvGrpSpPr/>
            <p:nvPr/>
          </p:nvGrpSpPr>
          <p:grpSpPr>
            <a:xfrm>
              <a:off x="710868" y="1661397"/>
              <a:ext cx="615730" cy="126039"/>
              <a:chOff x="807092" y="1580821"/>
              <a:chExt cx="1769670" cy="416868"/>
            </a:xfrm>
          </p:grpSpPr>
          <p:sp>
            <p:nvSpPr>
              <p:cNvPr id="1479" name="Back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E61BB9DE-AB02-90A0-1D85-3F685BE05DAD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38"/>
                </p:custDataLst>
              </p:nvPr>
            </p:nvSpPr>
            <p:spPr bwMode="auto">
              <a:xfrm>
                <a:off x="807092" y="1708959"/>
                <a:ext cx="269792" cy="213483"/>
              </a:xfrm>
              <a:custGeom>
                <a:avLst/>
                <a:gdLst>
                  <a:gd name="T0" fmla="*/ 159 w 423"/>
                  <a:gd name="T1" fmla="*/ 332 h 332"/>
                  <a:gd name="T2" fmla="*/ 0 w 423"/>
                  <a:gd name="T3" fmla="*/ 166 h 332"/>
                  <a:gd name="T4" fmla="*/ 159 w 423"/>
                  <a:gd name="T5" fmla="*/ 0 h 332"/>
                  <a:gd name="T6" fmla="*/ 15 w 423"/>
                  <a:gd name="T7" fmla="*/ 166 h 332"/>
                  <a:gd name="T8" fmla="*/ 423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159" y="332"/>
                    </a:moveTo>
                    <a:lnTo>
                      <a:pt x="0" y="166"/>
                    </a:lnTo>
                    <a:lnTo>
                      <a:pt x="159" y="0"/>
                    </a:lnTo>
                    <a:moveTo>
                      <a:pt x="15" y="166"/>
                    </a:moveTo>
                    <a:lnTo>
                      <a:pt x="423" y="166"/>
                    </a:ln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80" name="Forwar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2CCECC8E-524D-EF63-59A2-93810678784A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39"/>
                </p:custDataLst>
              </p:nvPr>
            </p:nvSpPr>
            <p:spPr bwMode="auto">
              <a:xfrm>
                <a:off x="1500610" y="1708959"/>
                <a:ext cx="269792" cy="213483"/>
              </a:xfrm>
              <a:custGeom>
                <a:avLst/>
                <a:gdLst>
                  <a:gd name="T0" fmla="*/ 265 w 423"/>
                  <a:gd name="T1" fmla="*/ 0 h 332"/>
                  <a:gd name="T2" fmla="*/ 423 w 423"/>
                  <a:gd name="T3" fmla="*/ 166 h 332"/>
                  <a:gd name="T4" fmla="*/ 265 w 423"/>
                  <a:gd name="T5" fmla="*/ 332 h 332"/>
                  <a:gd name="T6" fmla="*/ 408 w 423"/>
                  <a:gd name="T7" fmla="*/ 166 h 332"/>
                  <a:gd name="T8" fmla="*/ 0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265" y="0"/>
                    </a:moveTo>
                    <a:lnTo>
                      <a:pt x="423" y="166"/>
                    </a:lnTo>
                    <a:lnTo>
                      <a:pt x="265" y="332"/>
                    </a:lnTo>
                    <a:moveTo>
                      <a:pt x="408" y="166"/>
                    </a:moveTo>
                    <a:lnTo>
                      <a:pt x="0" y="166"/>
                    </a:ln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81" name="Reloa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28B51D92-A643-2D17-796E-87AABE295CAF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40"/>
                </p:custDataLst>
              </p:nvPr>
            </p:nvSpPr>
            <p:spPr bwMode="auto">
              <a:xfrm>
                <a:off x="2194130" y="1580821"/>
                <a:ext cx="382632" cy="416868"/>
              </a:xfrm>
              <a:custGeom>
                <a:avLst/>
                <a:gdLst>
                  <a:gd name="T0" fmla="*/ 441 w 441"/>
                  <a:gd name="T1" fmla="*/ 7 h 474"/>
                  <a:gd name="T2" fmla="*/ 441 w 441"/>
                  <a:gd name="T3" fmla="*/ 144 h 474"/>
                  <a:gd name="T4" fmla="*/ 296 w 441"/>
                  <a:gd name="T5" fmla="*/ 144 h 474"/>
                  <a:gd name="T6" fmla="*/ 438 w 441"/>
                  <a:gd name="T7" fmla="*/ 309 h 474"/>
                  <a:gd name="T8" fmla="*/ 166 w 441"/>
                  <a:gd name="T9" fmla="*/ 434 h 474"/>
                  <a:gd name="T10" fmla="*/ 41 w 441"/>
                  <a:gd name="T11" fmla="*/ 162 h 474"/>
                  <a:gd name="T12" fmla="*/ 313 w 441"/>
                  <a:gd name="T13" fmla="*/ 37 h 474"/>
                  <a:gd name="T14" fmla="*/ 428 w 441"/>
                  <a:gd name="T15" fmla="*/ 139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1" h="474">
                    <a:moveTo>
                      <a:pt x="441" y="7"/>
                    </a:moveTo>
                    <a:lnTo>
                      <a:pt x="441" y="144"/>
                    </a:lnTo>
                    <a:lnTo>
                      <a:pt x="296" y="144"/>
                    </a:lnTo>
                    <a:moveTo>
                      <a:pt x="438" y="309"/>
                    </a:moveTo>
                    <a:cubicBezTo>
                      <a:pt x="397" y="418"/>
                      <a:pt x="276" y="474"/>
                      <a:pt x="166" y="434"/>
                    </a:cubicBezTo>
                    <a:cubicBezTo>
                      <a:pt x="56" y="393"/>
                      <a:pt x="0" y="271"/>
                      <a:pt x="41" y="162"/>
                    </a:cubicBezTo>
                    <a:cubicBezTo>
                      <a:pt x="82" y="52"/>
                      <a:pt x="202" y="0"/>
                      <a:pt x="313" y="37"/>
                    </a:cubicBezTo>
                    <a:cubicBezTo>
                      <a:pt x="357" y="51"/>
                      <a:pt x="398" y="91"/>
                      <a:pt x="428" y="139"/>
                    </a:cubicBez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482" name="Google Shape;90;g22164825552_0_0">
            <a:extLst>
              <a:ext uri="{FF2B5EF4-FFF2-40B4-BE49-F238E27FC236}">
                <a16:creationId xmlns:a16="http://schemas.microsoft.com/office/drawing/2014/main" id="{4D8FBE7A-41AA-600A-916B-12A2B8A104B1}"/>
              </a:ext>
            </a:extLst>
          </p:cNvPr>
          <p:cNvSpPr/>
          <p:nvPr/>
        </p:nvSpPr>
        <p:spPr>
          <a:xfrm>
            <a:off x="821892" y="1537958"/>
            <a:ext cx="1090184" cy="331240"/>
          </a:xfrm>
          <a:prstGeom prst="rect">
            <a:avLst/>
          </a:prstGeom>
          <a:solidFill>
            <a:srgbClr val="F3F3F3"/>
          </a:solidFill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E687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수강 과목 검색</a:t>
            </a:r>
            <a:endParaRPr kumimoji="0" sz="900" b="0" i="0" u="none" strike="noStrike" kern="1200" cap="none" spc="0" normalizeH="0" baseline="0" noProof="0" dirty="0">
              <a:ln>
                <a:noFill/>
              </a:ln>
              <a:solidFill>
                <a:srgbClr val="4E6876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483" name="그룹 1482">
            <a:extLst>
              <a:ext uri="{FF2B5EF4-FFF2-40B4-BE49-F238E27FC236}">
                <a16:creationId xmlns:a16="http://schemas.microsoft.com/office/drawing/2014/main" id="{CAEFA032-2884-EB61-C07A-0904EE13091C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1109255" y="2488973"/>
            <a:ext cx="1740145" cy="1004770"/>
            <a:chOff x="637312" y="1572370"/>
            <a:chExt cx="2320193" cy="1163603"/>
          </a:xfrm>
        </p:grpSpPr>
        <p:sp>
          <p:nvSpPr>
            <p:cNvPr id="1484" name="Window Body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13522FB8-AF94-00E3-B5A2-00ADBE44BCC4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637312" y="1904684"/>
              <a:ext cx="2320193" cy="83128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85" name="Title Bar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03525889-E3D0-B10B-C188-5F7DDC875E0D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637312" y="1572370"/>
              <a:ext cx="2320193" cy="30937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17145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86" name="Menu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32F8E617-3F56-B1E0-F066-5CD02B30B51E}"/>
                </a:ext>
              </a:extLst>
            </p:cNvPr>
            <p:cNvSpPr>
              <a:spLocks noChangeAspect="1"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2474378" y="1688159"/>
              <a:ext cx="149225" cy="97898"/>
            </a:xfrm>
            <a:custGeom>
              <a:avLst/>
              <a:gdLst>
                <a:gd name="T0" fmla="*/ 0 w 415"/>
                <a:gd name="T1" fmla="*/ 309 h 309"/>
                <a:gd name="T2" fmla="*/ 415 w 415"/>
                <a:gd name="T3" fmla="*/ 309 h 309"/>
                <a:gd name="T4" fmla="*/ 0 w 415"/>
                <a:gd name="T5" fmla="*/ 155 h 309"/>
                <a:gd name="T6" fmla="*/ 415 w 415"/>
                <a:gd name="T7" fmla="*/ 155 h 309"/>
                <a:gd name="T8" fmla="*/ 0 w 415"/>
                <a:gd name="T9" fmla="*/ 0 h 309"/>
                <a:gd name="T10" fmla="*/ 415 w 415"/>
                <a:gd name="T1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5" h="309">
                  <a:moveTo>
                    <a:pt x="0" y="309"/>
                  </a:moveTo>
                  <a:lnTo>
                    <a:pt x="415" y="309"/>
                  </a:lnTo>
                  <a:moveTo>
                    <a:pt x="0" y="155"/>
                  </a:moveTo>
                  <a:lnTo>
                    <a:pt x="415" y="155"/>
                  </a:lnTo>
                  <a:moveTo>
                    <a:pt x="0" y="0"/>
                  </a:moveTo>
                  <a:lnTo>
                    <a:pt x="415" y="0"/>
                  </a:lnTo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87" name="Close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D51347E6-AB55-9F75-5264-181DA396EA4E}"/>
                </a:ext>
              </a:extLst>
            </p:cNvPr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2727657" y="1685417"/>
              <a:ext cx="116832" cy="97898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88" name="Address Box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6AF57C08-6BF0-7140-92F0-9E1606D77491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1487868" y="1679239"/>
              <a:ext cx="892614" cy="1268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178308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75" b="0" i="0" u="none" strike="noStrike" kern="1200" cap="none" spc="0" normalizeH="0" baseline="0" noProof="1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www.2050.com</a:t>
              </a:r>
            </a:p>
          </p:txBody>
        </p:sp>
        <p:sp>
          <p:nvSpPr>
            <p:cNvPr id="1489" name="Document Icon" descr="&lt;SmartSettings&gt;&lt;SmartResize anchorLeft=&quot;Absolut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0C199B13-DD85-565A-F075-853CB07E09A2}"/>
                </a:ext>
              </a:extLst>
            </p:cNvPr>
            <p:cNvSpPr>
              <a:spLocks noChangeAspect="1"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1561480" y="1698264"/>
              <a:ext cx="72111" cy="89172"/>
            </a:xfrm>
            <a:custGeom>
              <a:avLst/>
              <a:gdLst>
                <a:gd name="T0" fmla="*/ 153 w 260"/>
                <a:gd name="T1" fmla="*/ 7 h 367"/>
                <a:gd name="T2" fmla="*/ 153 w 260"/>
                <a:gd name="T3" fmla="*/ 108 h 367"/>
                <a:gd name="T4" fmla="*/ 253 w 260"/>
                <a:gd name="T5" fmla="*/ 108 h 367"/>
                <a:gd name="T6" fmla="*/ 0 w 260"/>
                <a:gd name="T7" fmla="*/ 0 h 367"/>
                <a:gd name="T8" fmla="*/ 0 w 260"/>
                <a:gd name="T9" fmla="*/ 367 h 367"/>
                <a:gd name="T10" fmla="*/ 260 w 260"/>
                <a:gd name="T11" fmla="*/ 367 h 367"/>
                <a:gd name="T12" fmla="*/ 260 w 260"/>
                <a:gd name="T13" fmla="*/ 100 h 367"/>
                <a:gd name="T14" fmla="*/ 161 w 260"/>
                <a:gd name="T15" fmla="*/ 1 h 367"/>
                <a:gd name="T16" fmla="*/ 0 w 260"/>
                <a:gd name="T1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367">
                  <a:moveTo>
                    <a:pt x="153" y="7"/>
                  </a:moveTo>
                  <a:lnTo>
                    <a:pt x="153" y="108"/>
                  </a:lnTo>
                  <a:lnTo>
                    <a:pt x="253" y="108"/>
                  </a:lnTo>
                  <a:moveTo>
                    <a:pt x="0" y="0"/>
                  </a:moveTo>
                  <a:lnTo>
                    <a:pt x="0" y="367"/>
                  </a:lnTo>
                  <a:lnTo>
                    <a:pt x="260" y="367"/>
                  </a:lnTo>
                  <a:lnTo>
                    <a:pt x="260" y="100"/>
                  </a:lnTo>
                  <a:lnTo>
                    <a:pt x="161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grpSp>
          <p:nvGrpSpPr>
            <p:cNvPr id="1490" name="Navigation Buttons">
              <a:extLst>
                <a:ext uri="{FF2B5EF4-FFF2-40B4-BE49-F238E27FC236}">
                  <a16:creationId xmlns:a16="http://schemas.microsoft.com/office/drawing/2014/main" id="{2FF74FE7-F9AA-744E-FA96-5D42DC105391}"/>
                </a:ext>
              </a:extLst>
            </p:cNvPr>
            <p:cNvGrpSpPr/>
            <p:nvPr/>
          </p:nvGrpSpPr>
          <p:grpSpPr>
            <a:xfrm>
              <a:off x="710868" y="1661397"/>
              <a:ext cx="615730" cy="126039"/>
              <a:chOff x="807092" y="1580821"/>
              <a:chExt cx="1769670" cy="416868"/>
            </a:xfrm>
          </p:grpSpPr>
          <p:sp>
            <p:nvSpPr>
              <p:cNvPr id="1491" name="Back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DAD9EF23-3F55-D14A-F297-A99DC3FF828F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807092" y="1708959"/>
                <a:ext cx="269792" cy="213483"/>
              </a:xfrm>
              <a:custGeom>
                <a:avLst/>
                <a:gdLst>
                  <a:gd name="T0" fmla="*/ 159 w 423"/>
                  <a:gd name="T1" fmla="*/ 332 h 332"/>
                  <a:gd name="T2" fmla="*/ 0 w 423"/>
                  <a:gd name="T3" fmla="*/ 166 h 332"/>
                  <a:gd name="T4" fmla="*/ 159 w 423"/>
                  <a:gd name="T5" fmla="*/ 0 h 332"/>
                  <a:gd name="T6" fmla="*/ 15 w 423"/>
                  <a:gd name="T7" fmla="*/ 166 h 332"/>
                  <a:gd name="T8" fmla="*/ 423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159" y="332"/>
                    </a:moveTo>
                    <a:lnTo>
                      <a:pt x="0" y="166"/>
                    </a:lnTo>
                    <a:lnTo>
                      <a:pt x="159" y="0"/>
                    </a:lnTo>
                    <a:moveTo>
                      <a:pt x="15" y="166"/>
                    </a:moveTo>
                    <a:lnTo>
                      <a:pt x="423" y="166"/>
                    </a:ln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92" name="Forwar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953DDA26-03DD-E942-9FFA-893CC7E1F320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1500610" y="1708959"/>
                <a:ext cx="269792" cy="213483"/>
              </a:xfrm>
              <a:custGeom>
                <a:avLst/>
                <a:gdLst>
                  <a:gd name="T0" fmla="*/ 265 w 423"/>
                  <a:gd name="T1" fmla="*/ 0 h 332"/>
                  <a:gd name="T2" fmla="*/ 423 w 423"/>
                  <a:gd name="T3" fmla="*/ 166 h 332"/>
                  <a:gd name="T4" fmla="*/ 265 w 423"/>
                  <a:gd name="T5" fmla="*/ 332 h 332"/>
                  <a:gd name="T6" fmla="*/ 408 w 423"/>
                  <a:gd name="T7" fmla="*/ 166 h 332"/>
                  <a:gd name="T8" fmla="*/ 0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265" y="0"/>
                    </a:moveTo>
                    <a:lnTo>
                      <a:pt x="423" y="166"/>
                    </a:lnTo>
                    <a:lnTo>
                      <a:pt x="265" y="332"/>
                    </a:lnTo>
                    <a:moveTo>
                      <a:pt x="408" y="166"/>
                    </a:moveTo>
                    <a:lnTo>
                      <a:pt x="0" y="166"/>
                    </a:ln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493" name="Reloa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1F54B3DD-B6B0-0E51-94CE-B2B67D09FF06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31"/>
                </p:custDataLst>
              </p:nvPr>
            </p:nvSpPr>
            <p:spPr bwMode="auto">
              <a:xfrm>
                <a:off x="2194130" y="1580821"/>
                <a:ext cx="382632" cy="416868"/>
              </a:xfrm>
              <a:custGeom>
                <a:avLst/>
                <a:gdLst>
                  <a:gd name="T0" fmla="*/ 441 w 441"/>
                  <a:gd name="T1" fmla="*/ 7 h 474"/>
                  <a:gd name="T2" fmla="*/ 441 w 441"/>
                  <a:gd name="T3" fmla="*/ 144 h 474"/>
                  <a:gd name="T4" fmla="*/ 296 w 441"/>
                  <a:gd name="T5" fmla="*/ 144 h 474"/>
                  <a:gd name="T6" fmla="*/ 438 w 441"/>
                  <a:gd name="T7" fmla="*/ 309 h 474"/>
                  <a:gd name="T8" fmla="*/ 166 w 441"/>
                  <a:gd name="T9" fmla="*/ 434 h 474"/>
                  <a:gd name="T10" fmla="*/ 41 w 441"/>
                  <a:gd name="T11" fmla="*/ 162 h 474"/>
                  <a:gd name="T12" fmla="*/ 313 w 441"/>
                  <a:gd name="T13" fmla="*/ 37 h 474"/>
                  <a:gd name="T14" fmla="*/ 428 w 441"/>
                  <a:gd name="T15" fmla="*/ 139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1" h="474">
                    <a:moveTo>
                      <a:pt x="441" y="7"/>
                    </a:moveTo>
                    <a:lnTo>
                      <a:pt x="441" y="144"/>
                    </a:lnTo>
                    <a:lnTo>
                      <a:pt x="296" y="144"/>
                    </a:lnTo>
                    <a:moveTo>
                      <a:pt x="438" y="309"/>
                    </a:moveTo>
                    <a:cubicBezTo>
                      <a:pt x="397" y="418"/>
                      <a:pt x="276" y="474"/>
                      <a:pt x="166" y="434"/>
                    </a:cubicBezTo>
                    <a:cubicBezTo>
                      <a:pt x="56" y="393"/>
                      <a:pt x="0" y="271"/>
                      <a:pt x="41" y="162"/>
                    </a:cubicBezTo>
                    <a:cubicBezTo>
                      <a:pt x="82" y="52"/>
                      <a:pt x="202" y="0"/>
                      <a:pt x="313" y="37"/>
                    </a:cubicBezTo>
                    <a:cubicBezTo>
                      <a:pt x="357" y="51"/>
                      <a:pt x="398" y="91"/>
                      <a:pt x="428" y="139"/>
                    </a:cubicBez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494" name="Google Shape;90;g22164825552_0_0">
            <a:extLst>
              <a:ext uri="{FF2B5EF4-FFF2-40B4-BE49-F238E27FC236}">
                <a16:creationId xmlns:a16="http://schemas.microsoft.com/office/drawing/2014/main" id="{3C826498-1600-E10A-5CA8-02E2B63D4BC3}"/>
              </a:ext>
            </a:extLst>
          </p:cNvPr>
          <p:cNvSpPr/>
          <p:nvPr/>
        </p:nvSpPr>
        <p:spPr>
          <a:xfrm>
            <a:off x="1391616" y="2999254"/>
            <a:ext cx="1090184" cy="331240"/>
          </a:xfrm>
          <a:prstGeom prst="rect">
            <a:avLst/>
          </a:prstGeom>
          <a:solidFill>
            <a:srgbClr val="F3F3F3"/>
          </a:solidFill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E687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강의 수강</a:t>
            </a:r>
            <a:endParaRPr kumimoji="0" sz="900" b="0" i="0" u="none" strike="noStrike" kern="1200" cap="none" spc="0" normalizeH="0" baseline="0" noProof="0" dirty="0">
              <a:ln>
                <a:noFill/>
              </a:ln>
              <a:solidFill>
                <a:srgbClr val="4E6876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495" name="그룹 1494">
            <a:extLst>
              <a:ext uri="{FF2B5EF4-FFF2-40B4-BE49-F238E27FC236}">
                <a16:creationId xmlns:a16="http://schemas.microsoft.com/office/drawing/2014/main" id="{CBFB500F-77AC-8C5D-16E7-1E6EAF253543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379839" y="3783430"/>
            <a:ext cx="1740145" cy="1004770"/>
            <a:chOff x="637312" y="1572370"/>
            <a:chExt cx="2320193" cy="1163603"/>
          </a:xfrm>
        </p:grpSpPr>
        <p:sp>
          <p:nvSpPr>
            <p:cNvPr id="1496" name="Window Body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B4657131-D51C-27FC-036A-AD0E38A0C2E1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637312" y="1904684"/>
              <a:ext cx="2320193" cy="83128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97" name="Title Bar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92C35059-032F-DB9D-5561-6C3F9320B5C1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637312" y="1572370"/>
              <a:ext cx="2320193" cy="30937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17145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98" name="Menu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1046E424-E5BC-8157-5E71-2DFD1F889F38}"/>
                </a:ext>
              </a:extLst>
            </p:cNvPr>
            <p:cNvSpPr>
              <a:spLocks noChangeAspect="1"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2474378" y="1688159"/>
              <a:ext cx="149225" cy="97898"/>
            </a:xfrm>
            <a:custGeom>
              <a:avLst/>
              <a:gdLst>
                <a:gd name="T0" fmla="*/ 0 w 415"/>
                <a:gd name="T1" fmla="*/ 309 h 309"/>
                <a:gd name="T2" fmla="*/ 415 w 415"/>
                <a:gd name="T3" fmla="*/ 309 h 309"/>
                <a:gd name="T4" fmla="*/ 0 w 415"/>
                <a:gd name="T5" fmla="*/ 155 h 309"/>
                <a:gd name="T6" fmla="*/ 415 w 415"/>
                <a:gd name="T7" fmla="*/ 155 h 309"/>
                <a:gd name="T8" fmla="*/ 0 w 415"/>
                <a:gd name="T9" fmla="*/ 0 h 309"/>
                <a:gd name="T10" fmla="*/ 415 w 415"/>
                <a:gd name="T1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5" h="309">
                  <a:moveTo>
                    <a:pt x="0" y="309"/>
                  </a:moveTo>
                  <a:lnTo>
                    <a:pt x="415" y="309"/>
                  </a:lnTo>
                  <a:moveTo>
                    <a:pt x="0" y="155"/>
                  </a:moveTo>
                  <a:lnTo>
                    <a:pt x="415" y="155"/>
                  </a:lnTo>
                  <a:moveTo>
                    <a:pt x="0" y="0"/>
                  </a:moveTo>
                  <a:lnTo>
                    <a:pt x="415" y="0"/>
                  </a:lnTo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499" name="Close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E2280CE-A0D0-BFB5-5F9B-D7D78625327A}"/>
                </a:ext>
              </a:extLst>
            </p:cNvPr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2727657" y="1685417"/>
              <a:ext cx="116832" cy="97898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00" name="Address Box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8AD387F4-29F1-4099-F7BA-39AFC525F02C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1487868" y="1679239"/>
              <a:ext cx="892614" cy="1268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178308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75" b="0" i="0" u="none" strike="noStrike" kern="1200" cap="none" spc="0" normalizeH="0" baseline="0" noProof="1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www.2050.com</a:t>
              </a:r>
            </a:p>
          </p:txBody>
        </p:sp>
        <p:sp>
          <p:nvSpPr>
            <p:cNvPr id="1501" name="Document Icon" descr="&lt;SmartSettings&gt;&lt;SmartResize anchorLeft=&quot;Absolut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18B74C4D-4170-B255-223B-7750B61DD47F}"/>
                </a:ext>
              </a:extLst>
            </p:cNvPr>
            <p:cNvSpPr>
              <a:spLocks noChangeAspect="1" noEditPoints="1"/>
            </p:cNvSpPr>
            <p:nvPr>
              <p:custDataLst>
                <p:tags r:id="rId19"/>
              </p:custDataLst>
            </p:nvPr>
          </p:nvSpPr>
          <p:spPr bwMode="auto">
            <a:xfrm>
              <a:off x="1561480" y="1698264"/>
              <a:ext cx="72111" cy="89172"/>
            </a:xfrm>
            <a:custGeom>
              <a:avLst/>
              <a:gdLst>
                <a:gd name="T0" fmla="*/ 153 w 260"/>
                <a:gd name="T1" fmla="*/ 7 h 367"/>
                <a:gd name="T2" fmla="*/ 153 w 260"/>
                <a:gd name="T3" fmla="*/ 108 h 367"/>
                <a:gd name="T4" fmla="*/ 253 w 260"/>
                <a:gd name="T5" fmla="*/ 108 h 367"/>
                <a:gd name="T6" fmla="*/ 0 w 260"/>
                <a:gd name="T7" fmla="*/ 0 h 367"/>
                <a:gd name="T8" fmla="*/ 0 w 260"/>
                <a:gd name="T9" fmla="*/ 367 h 367"/>
                <a:gd name="T10" fmla="*/ 260 w 260"/>
                <a:gd name="T11" fmla="*/ 367 h 367"/>
                <a:gd name="T12" fmla="*/ 260 w 260"/>
                <a:gd name="T13" fmla="*/ 100 h 367"/>
                <a:gd name="T14" fmla="*/ 161 w 260"/>
                <a:gd name="T15" fmla="*/ 1 h 367"/>
                <a:gd name="T16" fmla="*/ 0 w 260"/>
                <a:gd name="T1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367">
                  <a:moveTo>
                    <a:pt x="153" y="7"/>
                  </a:moveTo>
                  <a:lnTo>
                    <a:pt x="153" y="108"/>
                  </a:lnTo>
                  <a:lnTo>
                    <a:pt x="253" y="108"/>
                  </a:lnTo>
                  <a:moveTo>
                    <a:pt x="0" y="0"/>
                  </a:moveTo>
                  <a:lnTo>
                    <a:pt x="0" y="367"/>
                  </a:lnTo>
                  <a:lnTo>
                    <a:pt x="260" y="367"/>
                  </a:lnTo>
                  <a:lnTo>
                    <a:pt x="260" y="100"/>
                  </a:lnTo>
                  <a:lnTo>
                    <a:pt x="161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grpSp>
          <p:nvGrpSpPr>
            <p:cNvPr id="1502" name="Navigation Buttons">
              <a:extLst>
                <a:ext uri="{FF2B5EF4-FFF2-40B4-BE49-F238E27FC236}">
                  <a16:creationId xmlns:a16="http://schemas.microsoft.com/office/drawing/2014/main" id="{23A7BF09-D845-D00B-378F-7AE3AAE631D7}"/>
                </a:ext>
              </a:extLst>
            </p:cNvPr>
            <p:cNvGrpSpPr/>
            <p:nvPr/>
          </p:nvGrpSpPr>
          <p:grpSpPr>
            <a:xfrm>
              <a:off x="710868" y="1661397"/>
              <a:ext cx="615730" cy="126039"/>
              <a:chOff x="807092" y="1580821"/>
              <a:chExt cx="1769670" cy="416868"/>
            </a:xfrm>
          </p:grpSpPr>
          <p:sp>
            <p:nvSpPr>
              <p:cNvPr id="1503" name="Back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5A8A6B6F-99B4-7593-1A5E-3B4B0BC0DF97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807092" y="1708959"/>
                <a:ext cx="269792" cy="213483"/>
              </a:xfrm>
              <a:custGeom>
                <a:avLst/>
                <a:gdLst>
                  <a:gd name="T0" fmla="*/ 159 w 423"/>
                  <a:gd name="T1" fmla="*/ 332 h 332"/>
                  <a:gd name="T2" fmla="*/ 0 w 423"/>
                  <a:gd name="T3" fmla="*/ 166 h 332"/>
                  <a:gd name="T4" fmla="*/ 159 w 423"/>
                  <a:gd name="T5" fmla="*/ 0 h 332"/>
                  <a:gd name="T6" fmla="*/ 15 w 423"/>
                  <a:gd name="T7" fmla="*/ 166 h 332"/>
                  <a:gd name="T8" fmla="*/ 423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159" y="332"/>
                    </a:moveTo>
                    <a:lnTo>
                      <a:pt x="0" y="166"/>
                    </a:lnTo>
                    <a:lnTo>
                      <a:pt x="159" y="0"/>
                    </a:lnTo>
                    <a:moveTo>
                      <a:pt x="15" y="166"/>
                    </a:moveTo>
                    <a:lnTo>
                      <a:pt x="423" y="166"/>
                    </a:ln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504" name="Forwar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3B9CC412-C7D5-2742-1F2D-F21C161F1FB2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1500610" y="1708959"/>
                <a:ext cx="269792" cy="213483"/>
              </a:xfrm>
              <a:custGeom>
                <a:avLst/>
                <a:gdLst>
                  <a:gd name="T0" fmla="*/ 265 w 423"/>
                  <a:gd name="T1" fmla="*/ 0 h 332"/>
                  <a:gd name="T2" fmla="*/ 423 w 423"/>
                  <a:gd name="T3" fmla="*/ 166 h 332"/>
                  <a:gd name="T4" fmla="*/ 265 w 423"/>
                  <a:gd name="T5" fmla="*/ 332 h 332"/>
                  <a:gd name="T6" fmla="*/ 408 w 423"/>
                  <a:gd name="T7" fmla="*/ 166 h 332"/>
                  <a:gd name="T8" fmla="*/ 0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265" y="0"/>
                    </a:moveTo>
                    <a:lnTo>
                      <a:pt x="423" y="166"/>
                    </a:lnTo>
                    <a:lnTo>
                      <a:pt x="265" y="332"/>
                    </a:lnTo>
                    <a:moveTo>
                      <a:pt x="408" y="166"/>
                    </a:moveTo>
                    <a:lnTo>
                      <a:pt x="0" y="166"/>
                    </a:ln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505" name="Reloa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8647B90B-0AC0-3D40-FE1B-A1C4C7A1497C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2194130" y="1580821"/>
                <a:ext cx="382632" cy="416868"/>
              </a:xfrm>
              <a:custGeom>
                <a:avLst/>
                <a:gdLst>
                  <a:gd name="T0" fmla="*/ 441 w 441"/>
                  <a:gd name="T1" fmla="*/ 7 h 474"/>
                  <a:gd name="T2" fmla="*/ 441 w 441"/>
                  <a:gd name="T3" fmla="*/ 144 h 474"/>
                  <a:gd name="T4" fmla="*/ 296 w 441"/>
                  <a:gd name="T5" fmla="*/ 144 h 474"/>
                  <a:gd name="T6" fmla="*/ 438 w 441"/>
                  <a:gd name="T7" fmla="*/ 309 h 474"/>
                  <a:gd name="T8" fmla="*/ 166 w 441"/>
                  <a:gd name="T9" fmla="*/ 434 h 474"/>
                  <a:gd name="T10" fmla="*/ 41 w 441"/>
                  <a:gd name="T11" fmla="*/ 162 h 474"/>
                  <a:gd name="T12" fmla="*/ 313 w 441"/>
                  <a:gd name="T13" fmla="*/ 37 h 474"/>
                  <a:gd name="T14" fmla="*/ 428 w 441"/>
                  <a:gd name="T15" fmla="*/ 139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1" h="474">
                    <a:moveTo>
                      <a:pt x="441" y="7"/>
                    </a:moveTo>
                    <a:lnTo>
                      <a:pt x="441" y="144"/>
                    </a:lnTo>
                    <a:lnTo>
                      <a:pt x="296" y="144"/>
                    </a:lnTo>
                    <a:moveTo>
                      <a:pt x="438" y="309"/>
                    </a:moveTo>
                    <a:cubicBezTo>
                      <a:pt x="397" y="418"/>
                      <a:pt x="276" y="474"/>
                      <a:pt x="166" y="434"/>
                    </a:cubicBezTo>
                    <a:cubicBezTo>
                      <a:pt x="56" y="393"/>
                      <a:pt x="0" y="271"/>
                      <a:pt x="41" y="162"/>
                    </a:cubicBezTo>
                    <a:cubicBezTo>
                      <a:pt x="82" y="52"/>
                      <a:pt x="202" y="0"/>
                      <a:pt x="313" y="37"/>
                    </a:cubicBezTo>
                    <a:cubicBezTo>
                      <a:pt x="357" y="51"/>
                      <a:pt x="398" y="91"/>
                      <a:pt x="428" y="139"/>
                    </a:cubicBez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506" name="Google Shape;90;g22164825552_0_0">
            <a:extLst>
              <a:ext uri="{FF2B5EF4-FFF2-40B4-BE49-F238E27FC236}">
                <a16:creationId xmlns:a16="http://schemas.microsoft.com/office/drawing/2014/main" id="{AFD51234-8F30-DF6B-8BDD-385B7E3947DA}"/>
              </a:ext>
            </a:extLst>
          </p:cNvPr>
          <p:cNvSpPr/>
          <p:nvPr/>
        </p:nvSpPr>
        <p:spPr>
          <a:xfrm>
            <a:off x="649297" y="4162207"/>
            <a:ext cx="1090184" cy="331240"/>
          </a:xfrm>
          <a:prstGeom prst="rect">
            <a:avLst/>
          </a:prstGeom>
          <a:solidFill>
            <a:srgbClr val="F3F3F3"/>
          </a:solidFill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E687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강의 수강</a:t>
            </a:r>
            <a:endParaRPr kumimoji="0" sz="900" b="0" i="0" u="none" strike="noStrike" kern="1200" cap="none" spc="0" normalizeH="0" baseline="0" noProof="0" dirty="0">
              <a:ln>
                <a:noFill/>
              </a:ln>
              <a:solidFill>
                <a:srgbClr val="4E6876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1507" name="그룹 1506">
            <a:extLst>
              <a:ext uri="{FF2B5EF4-FFF2-40B4-BE49-F238E27FC236}">
                <a16:creationId xmlns:a16="http://schemas.microsoft.com/office/drawing/2014/main" id="{110C0129-E4CC-52B7-421D-F142408BC2D3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494139" y="3897730"/>
            <a:ext cx="1740145" cy="1004770"/>
            <a:chOff x="637312" y="1572370"/>
            <a:chExt cx="2320193" cy="1163603"/>
          </a:xfrm>
        </p:grpSpPr>
        <p:sp>
          <p:nvSpPr>
            <p:cNvPr id="1508" name="Window Body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1022BEFC-8B30-C869-B0E1-AB76C0DF9A28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637312" y="1904684"/>
              <a:ext cx="2320193" cy="831289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09" name="Title Bar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594736A1-66B2-D47B-EBD4-BCB3BDB7D723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637312" y="1572370"/>
              <a:ext cx="2320193" cy="309378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17145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10" name="Menu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4ACF9EC5-7232-121E-DD2B-F7958828F4EB}"/>
                </a:ext>
              </a:extLst>
            </p:cNvPr>
            <p:cNvSpPr>
              <a:spLocks noChangeAspect="1"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2474378" y="1688159"/>
              <a:ext cx="149225" cy="97898"/>
            </a:xfrm>
            <a:custGeom>
              <a:avLst/>
              <a:gdLst>
                <a:gd name="T0" fmla="*/ 0 w 415"/>
                <a:gd name="T1" fmla="*/ 309 h 309"/>
                <a:gd name="T2" fmla="*/ 415 w 415"/>
                <a:gd name="T3" fmla="*/ 309 h 309"/>
                <a:gd name="T4" fmla="*/ 0 w 415"/>
                <a:gd name="T5" fmla="*/ 155 h 309"/>
                <a:gd name="T6" fmla="*/ 415 w 415"/>
                <a:gd name="T7" fmla="*/ 155 h 309"/>
                <a:gd name="T8" fmla="*/ 0 w 415"/>
                <a:gd name="T9" fmla="*/ 0 h 309"/>
                <a:gd name="T10" fmla="*/ 415 w 415"/>
                <a:gd name="T1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5" h="309">
                  <a:moveTo>
                    <a:pt x="0" y="309"/>
                  </a:moveTo>
                  <a:lnTo>
                    <a:pt x="415" y="309"/>
                  </a:lnTo>
                  <a:moveTo>
                    <a:pt x="0" y="155"/>
                  </a:moveTo>
                  <a:lnTo>
                    <a:pt x="415" y="155"/>
                  </a:lnTo>
                  <a:moveTo>
                    <a:pt x="0" y="0"/>
                  </a:moveTo>
                  <a:lnTo>
                    <a:pt x="415" y="0"/>
                  </a:lnTo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11" name="Close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B025416B-1B39-DB3B-6FB5-F0B30A328201}"/>
                </a:ext>
              </a:extLst>
            </p:cNvPr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2727657" y="1685417"/>
              <a:ext cx="116832" cy="97898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1512" name="Address Box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9B52ABF0-AE54-1256-7851-8F4F685EECA1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1487868" y="1679239"/>
              <a:ext cx="892614" cy="126877"/>
            </a:xfrm>
            <a:prstGeom prst="rect">
              <a:avLst/>
            </a:pr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178308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75" b="0" i="0" u="none" strike="noStrike" kern="1200" cap="none" spc="0" normalizeH="0" baseline="0" noProof="1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www.2050.com</a:t>
              </a:r>
            </a:p>
          </p:txBody>
        </p:sp>
        <p:sp>
          <p:nvSpPr>
            <p:cNvPr id="1513" name="Document Icon" descr="&lt;SmartSettings&gt;&lt;SmartResize anchorLeft=&quot;Absolut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AFBB84BA-A2FF-70CF-F0DF-565A40D94D79}"/>
                </a:ext>
              </a:extLst>
            </p:cNvPr>
            <p:cNvSpPr>
              <a:spLocks noChangeAspect="1"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1561480" y="1698264"/>
              <a:ext cx="72111" cy="89172"/>
            </a:xfrm>
            <a:custGeom>
              <a:avLst/>
              <a:gdLst>
                <a:gd name="T0" fmla="*/ 153 w 260"/>
                <a:gd name="T1" fmla="*/ 7 h 367"/>
                <a:gd name="T2" fmla="*/ 153 w 260"/>
                <a:gd name="T3" fmla="*/ 108 h 367"/>
                <a:gd name="T4" fmla="*/ 253 w 260"/>
                <a:gd name="T5" fmla="*/ 108 h 367"/>
                <a:gd name="T6" fmla="*/ 0 w 260"/>
                <a:gd name="T7" fmla="*/ 0 h 367"/>
                <a:gd name="T8" fmla="*/ 0 w 260"/>
                <a:gd name="T9" fmla="*/ 367 h 367"/>
                <a:gd name="T10" fmla="*/ 260 w 260"/>
                <a:gd name="T11" fmla="*/ 367 h 367"/>
                <a:gd name="T12" fmla="*/ 260 w 260"/>
                <a:gd name="T13" fmla="*/ 100 h 367"/>
                <a:gd name="T14" fmla="*/ 161 w 260"/>
                <a:gd name="T15" fmla="*/ 1 h 367"/>
                <a:gd name="T16" fmla="*/ 0 w 260"/>
                <a:gd name="T1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367">
                  <a:moveTo>
                    <a:pt x="153" y="7"/>
                  </a:moveTo>
                  <a:lnTo>
                    <a:pt x="153" y="108"/>
                  </a:lnTo>
                  <a:lnTo>
                    <a:pt x="253" y="108"/>
                  </a:lnTo>
                  <a:moveTo>
                    <a:pt x="0" y="0"/>
                  </a:moveTo>
                  <a:lnTo>
                    <a:pt x="0" y="367"/>
                  </a:lnTo>
                  <a:lnTo>
                    <a:pt x="260" y="367"/>
                  </a:lnTo>
                  <a:lnTo>
                    <a:pt x="260" y="100"/>
                  </a:lnTo>
                  <a:lnTo>
                    <a:pt x="161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ysClr val="window" lastClr="FFFFFF"/>
            </a:solidFill>
            <a:ln w="12700" cap="flat" cmpd="sng" algn="ctr">
              <a:solidFill>
                <a:srgbClr val="FFC000">
                  <a:lumMod val="50000"/>
                </a:srgbClr>
              </a:solidFill>
              <a:prstDash val="solid"/>
              <a:miter lim="800000"/>
              <a:headEnd/>
              <a:tailEnd/>
            </a:ln>
            <a:effectLst/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75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grpSp>
          <p:nvGrpSpPr>
            <p:cNvPr id="1514" name="Navigation Buttons">
              <a:extLst>
                <a:ext uri="{FF2B5EF4-FFF2-40B4-BE49-F238E27FC236}">
                  <a16:creationId xmlns:a16="http://schemas.microsoft.com/office/drawing/2014/main" id="{CD8F1D2C-4087-096A-2690-02E595EF30D6}"/>
                </a:ext>
              </a:extLst>
            </p:cNvPr>
            <p:cNvGrpSpPr/>
            <p:nvPr/>
          </p:nvGrpSpPr>
          <p:grpSpPr>
            <a:xfrm>
              <a:off x="710868" y="1661397"/>
              <a:ext cx="615730" cy="126039"/>
              <a:chOff x="807092" y="1580821"/>
              <a:chExt cx="1769670" cy="416868"/>
            </a:xfrm>
          </p:grpSpPr>
          <p:sp>
            <p:nvSpPr>
              <p:cNvPr id="1515" name="Back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98D920DB-20AB-4782-4A7C-926357B2D838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807092" y="1708959"/>
                <a:ext cx="269792" cy="213483"/>
              </a:xfrm>
              <a:custGeom>
                <a:avLst/>
                <a:gdLst>
                  <a:gd name="T0" fmla="*/ 159 w 423"/>
                  <a:gd name="T1" fmla="*/ 332 h 332"/>
                  <a:gd name="T2" fmla="*/ 0 w 423"/>
                  <a:gd name="T3" fmla="*/ 166 h 332"/>
                  <a:gd name="T4" fmla="*/ 159 w 423"/>
                  <a:gd name="T5" fmla="*/ 0 h 332"/>
                  <a:gd name="T6" fmla="*/ 15 w 423"/>
                  <a:gd name="T7" fmla="*/ 166 h 332"/>
                  <a:gd name="T8" fmla="*/ 423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159" y="332"/>
                    </a:moveTo>
                    <a:lnTo>
                      <a:pt x="0" y="166"/>
                    </a:lnTo>
                    <a:lnTo>
                      <a:pt x="159" y="0"/>
                    </a:lnTo>
                    <a:moveTo>
                      <a:pt x="15" y="166"/>
                    </a:moveTo>
                    <a:lnTo>
                      <a:pt x="423" y="166"/>
                    </a:ln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516" name="Forwar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051C9D18-34B6-0298-4F2E-2BB472D568A3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1500610" y="1708959"/>
                <a:ext cx="269792" cy="213483"/>
              </a:xfrm>
              <a:custGeom>
                <a:avLst/>
                <a:gdLst>
                  <a:gd name="T0" fmla="*/ 265 w 423"/>
                  <a:gd name="T1" fmla="*/ 0 h 332"/>
                  <a:gd name="T2" fmla="*/ 423 w 423"/>
                  <a:gd name="T3" fmla="*/ 166 h 332"/>
                  <a:gd name="T4" fmla="*/ 265 w 423"/>
                  <a:gd name="T5" fmla="*/ 332 h 332"/>
                  <a:gd name="T6" fmla="*/ 408 w 423"/>
                  <a:gd name="T7" fmla="*/ 166 h 332"/>
                  <a:gd name="T8" fmla="*/ 0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265" y="0"/>
                    </a:moveTo>
                    <a:lnTo>
                      <a:pt x="423" y="166"/>
                    </a:lnTo>
                    <a:lnTo>
                      <a:pt x="265" y="332"/>
                    </a:lnTo>
                    <a:moveTo>
                      <a:pt x="408" y="166"/>
                    </a:moveTo>
                    <a:lnTo>
                      <a:pt x="0" y="166"/>
                    </a:ln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1517" name="Reloa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415F5A0C-E7AE-2EA0-AB08-4468105325E1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2194130" y="1580821"/>
                <a:ext cx="382632" cy="416868"/>
              </a:xfrm>
              <a:custGeom>
                <a:avLst/>
                <a:gdLst>
                  <a:gd name="T0" fmla="*/ 441 w 441"/>
                  <a:gd name="T1" fmla="*/ 7 h 474"/>
                  <a:gd name="T2" fmla="*/ 441 w 441"/>
                  <a:gd name="T3" fmla="*/ 144 h 474"/>
                  <a:gd name="T4" fmla="*/ 296 w 441"/>
                  <a:gd name="T5" fmla="*/ 144 h 474"/>
                  <a:gd name="T6" fmla="*/ 438 w 441"/>
                  <a:gd name="T7" fmla="*/ 309 h 474"/>
                  <a:gd name="T8" fmla="*/ 166 w 441"/>
                  <a:gd name="T9" fmla="*/ 434 h 474"/>
                  <a:gd name="T10" fmla="*/ 41 w 441"/>
                  <a:gd name="T11" fmla="*/ 162 h 474"/>
                  <a:gd name="T12" fmla="*/ 313 w 441"/>
                  <a:gd name="T13" fmla="*/ 37 h 474"/>
                  <a:gd name="T14" fmla="*/ 428 w 441"/>
                  <a:gd name="T15" fmla="*/ 139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1" h="474">
                    <a:moveTo>
                      <a:pt x="441" y="7"/>
                    </a:moveTo>
                    <a:lnTo>
                      <a:pt x="441" y="144"/>
                    </a:lnTo>
                    <a:lnTo>
                      <a:pt x="296" y="144"/>
                    </a:lnTo>
                    <a:moveTo>
                      <a:pt x="438" y="309"/>
                    </a:moveTo>
                    <a:cubicBezTo>
                      <a:pt x="397" y="418"/>
                      <a:pt x="276" y="474"/>
                      <a:pt x="166" y="434"/>
                    </a:cubicBezTo>
                    <a:cubicBezTo>
                      <a:pt x="56" y="393"/>
                      <a:pt x="0" y="271"/>
                      <a:pt x="41" y="162"/>
                    </a:cubicBezTo>
                    <a:cubicBezTo>
                      <a:pt x="82" y="52"/>
                      <a:pt x="202" y="0"/>
                      <a:pt x="313" y="37"/>
                    </a:cubicBezTo>
                    <a:cubicBezTo>
                      <a:pt x="357" y="51"/>
                      <a:pt x="398" y="91"/>
                      <a:pt x="428" y="139"/>
                    </a:cubicBezTo>
                  </a:path>
                </a:pathLst>
              </a:custGeom>
              <a:solidFill>
                <a:sysClr val="window" lastClr="FFFFFF"/>
              </a:solidFill>
              <a:ln w="12700" cap="flat" cmpd="sng" algn="ctr">
                <a:solidFill>
                  <a:srgbClr val="FFC000">
                    <a:lumMod val="50000"/>
                  </a:srgbClr>
                </a:solidFill>
                <a:prstDash val="solid"/>
                <a:miter lim="800000"/>
                <a:headEnd/>
                <a:tailEnd/>
              </a:ln>
              <a:effec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75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1518" name="Google Shape;90;g22164825552_0_0">
            <a:extLst>
              <a:ext uri="{FF2B5EF4-FFF2-40B4-BE49-F238E27FC236}">
                <a16:creationId xmlns:a16="http://schemas.microsoft.com/office/drawing/2014/main" id="{DE9F5217-6E93-422C-B60A-A68999AAE6D0}"/>
              </a:ext>
            </a:extLst>
          </p:cNvPr>
          <p:cNvSpPr/>
          <p:nvPr/>
        </p:nvSpPr>
        <p:spPr>
          <a:xfrm>
            <a:off x="801985" y="4355432"/>
            <a:ext cx="1129073" cy="331240"/>
          </a:xfrm>
          <a:prstGeom prst="rect">
            <a:avLst/>
          </a:prstGeom>
          <a:solidFill>
            <a:srgbClr val="F3F3F3"/>
          </a:solidFill>
          <a:ln w="25400" cap="flat" cmpd="sng">
            <a:solidFill>
              <a:srgbClr val="FFC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ctr" defTabSz="6858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ko-KR" altLang="en-US" sz="900" b="1" i="0" u="none" strike="noStrike" kern="1200" cap="none" spc="0" normalizeH="0" baseline="0" noProof="0" dirty="0">
                <a:ln>
                  <a:noFill/>
                </a:ln>
                <a:solidFill>
                  <a:srgbClr val="4E6876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집중도 그래프</a:t>
            </a:r>
            <a:endParaRPr kumimoji="0" sz="900" b="0" i="0" u="none" strike="noStrike" kern="1200" cap="none" spc="0" normalizeH="0" baseline="0" noProof="0" dirty="0">
              <a:ln>
                <a:noFill/>
              </a:ln>
              <a:solidFill>
                <a:srgbClr val="4E6876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519" name="Google Shape;99;g22164825552_0_0">
            <a:extLst>
              <a:ext uri="{FF2B5EF4-FFF2-40B4-BE49-F238E27FC236}">
                <a16:creationId xmlns:a16="http://schemas.microsoft.com/office/drawing/2014/main" id="{59A967A7-AE82-87E0-9C15-782C0BEA0231}"/>
              </a:ext>
            </a:extLst>
          </p:cNvPr>
          <p:cNvSpPr txBox="1"/>
          <p:nvPr/>
        </p:nvSpPr>
        <p:spPr>
          <a:xfrm>
            <a:off x="3263759" y="3894280"/>
            <a:ext cx="1650868" cy="25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 latinLnBrk="1"/>
            <a:r>
              <a:rPr lang="ko-KR" altLang="en-US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졸음 이벤트 정보</a:t>
            </a:r>
            <a:endParaRPr sz="750" kern="12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521" name="직선 화살표 연결선 1520">
            <a:extLst>
              <a:ext uri="{FF2B5EF4-FFF2-40B4-BE49-F238E27FC236}">
                <a16:creationId xmlns:a16="http://schemas.microsoft.com/office/drawing/2014/main" id="{04C10298-B0C7-23EB-962D-7C290A68B3E7}"/>
              </a:ext>
            </a:extLst>
          </p:cNvPr>
          <p:cNvCxnSpPr>
            <a:cxnSpLocks/>
          </p:cNvCxnSpPr>
          <p:nvPr/>
        </p:nvCxnSpPr>
        <p:spPr>
          <a:xfrm>
            <a:off x="2950347" y="2586590"/>
            <a:ext cx="2209994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22" name="직선 화살표 연결선 1521">
            <a:extLst>
              <a:ext uri="{FF2B5EF4-FFF2-40B4-BE49-F238E27FC236}">
                <a16:creationId xmlns:a16="http://schemas.microsoft.com/office/drawing/2014/main" id="{4DA2FA0C-A20D-2763-B4B5-E90E98F4DC02}"/>
              </a:ext>
            </a:extLst>
          </p:cNvPr>
          <p:cNvCxnSpPr>
            <a:cxnSpLocks/>
          </p:cNvCxnSpPr>
          <p:nvPr/>
        </p:nvCxnSpPr>
        <p:spPr>
          <a:xfrm flipH="1" flipV="1">
            <a:off x="2950347" y="2714579"/>
            <a:ext cx="2193945" cy="12392"/>
          </a:xfrm>
          <a:prstGeom prst="straightConnector1">
            <a:avLst/>
          </a:prstGeom>
          <a:noFill/>
          <a:ln w="63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sp>
        <p:nvSpPr>
          <p:cNvPr id="1523" name="Google Shape;100;g22164825552_0_0">
            <a:extLst>
              <a:ext uri="{FF2B5EF4-FFF2-40B4-BE49-F238E27FC236}">
                <a16:creationId xmlns:a16="http://schemas.microsoft.com/office/drawing/2014/main" id="{A3707B48-9973-A982-8467-DB0FC9F1DF2D}"/>
              </a:ext>
            </a:extLst>
          </p:cNvPr>
          <p:cNvSpPr txBox="1"/>
          <p:nvPr/>
        </p:nvSpPr>
        <p:spPr>
          <a:xfrm>
            <a:off x="3223169" y="2361340"/>
            <a:ext cx="1344600" cy="253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685800" latinLnBrk="1"/>
            <a:r>
              <a:rPr lang="ko-KR" altLang="en-US" sz="750" kern="1200" dirty="0">
                <a:latin typeface="Source Sans Pro"/>
                <a:ea typeface="Source Sans Pro"/>
                <a:cs typeface="Source Sans Pro"/>
                <a:sym typeface="Source Sans Pro"/>
              </a:rPr>
              <a:t>강의 정보</a:t>
            </a:r>
            <a:endParaRPr sz="750" kern="12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25" name="Google Shape;99;g22164825552_0_0">
            <a:extLst>
              <a:ext uri="{FF2B5EF4-FFF2-40B4-BE49-F238E27FC236}">
                <a16:creationId xmlns:a16="http://schemas.microsoft.com/office/drawing/2014/main" id="{BBFEC421-56F8-3460-C462-4E626924A6BE}"/>
              </a:ext>
            </a:extLst>
          </p:cNvPr>
          <p:cNvSpPr txBox="1"/>
          <p:nvPr/>
        </p:nvSpPr>
        <p:spPr>
          <a:xfrm>
            <a:off x="481837" y="2211718"/>
            <a:ext cx="473982" cy="392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685800" latinLnBrk="1"/>
            <a:r>
              <a:rPr lang="ko-KR" altLang="en-US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집중도</a:t>
            </a:r>
            <a:endParaRPr lang="en-US" altLang="ko-KR" sz="825" kern="1200" dirty="0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algn="ctr" defTabSz="685800" latinLnBrk="1"/>
            <a:r>
              <a:rPr lang="ko-KR" altLang="en-US" sz="825" kern="1200" dirty="0">
                <a:latin typeface="Source Sans Pro"/>
                <a:ea typeface="Source Sans Pro"/>
                <a:cs typeface="Source Sans Pro"/>
                <a:sym typeface="Source Sans Pro"/>
              </a:rPr>
              <a:t>보기</a:t>
            </a:r>
            <a:endParaRPr lang="en-US" altLang="ko-KR" sz="825" kern="1200" dirty="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1526" name="TextBox 1525">
            <a:extLst>
              <a:ext uri="{FF2B5EF4-FFF2-40B4-BE49-F238E27FC236}">
                <a16:creationId xmlns:a16="http://schemas.microsoft.com/office/drawing/2014/main" id="{FBA8FAFB-1DF8-361E-1E2C-3E4AEBE2DF03}"/>
              </a:ext>
            </a:extLst>
          </p:cNvPr>
          <p:cNvSpPr txBox="1"/>
          <p:nvPr/>
        </p:nvSpPr>
        <p:spPr>
          <a:xfrm>
            <a:off x="7518633" y="2958874"/>
            <a:ext cx="349358" cy="2192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685800" latinLnBrk="1">
              <a:buClrTx/>
            </a:pPr>
            <a:r>
              <a:rPr lang="en-US" altLang="ko-KR" sz="825" b="1" kern="1200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DB</a:t>
            </a:r>
            <a:endParaRPr lang="ko-KR" altLang="en-US" sz="825" b="1" kern="1200" dirty="0">
              <a:solidFill>
                <a:prstClr val="black"/>
              </a:solidFill>
              <a:latin typeface="맑은 고딕" panose="020F0502020204030204"/>
              <a:ea typeface="맑은 고딕" panose="020B0503020000020004" pitchFamily="50" charset="-127"/>
            </a:endParaRPr>
          </a:p>
        </p:txBody>
      </p:sp>
      <p:cxnSp>
        <p:nvCxnSpPr>
          <p:cNvPr id="1527" name="직선 화살표 연결선 1526">
            <a:extLst>
              <a:ext uri="{FF2B5EF4-FFF2-40B4-BE49-F238E27FC236}">
                <a16:creationId xmlns:a16="http://schemas.microsoft.com/office/drawing/2014/main" id="{39CB5492-3853-EBE2-05C6-05A8343970FD}"/>
              </a:ext>
            </a:extLst>
          </p:cNvPr>
          <p:cNvCxnSpPr/>
          <p:nvPr/>
        </p:nvCxnSpPr>
        <p:spPr>
          <a:xfrm>
            <a:off x="6468613" y="3783431"/>
            <a:ext cx="576071" cy="0"/>
          </a:xfrm>
          <a:prstGeom prst="straightConnector1">
            <a:avLst/>
          </a:prstGeom>
          <a:noFill/>
          <a:ln w="6350" cap="flat" cmpd="sng" algn="ctr">
            <a:solidFill>
              <a:srgbClr val="4472C4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28" name="직선 화살표 연결선 1527">
            <a:extLst>
              <a:ext uri="{FF2B5EF4-FFF2-40B4-BE49-F238E27FC236}">
                <a16:creationId xmlns:a16="http://schemas.microsoft.com/office/drawing/2014/main" id="{7F254A4F-892D-2115-441C-A34B8F2F30F8}"/>
              </a:ext>
            </a:extLst>
          </p:cNvPr>
          <p:cNvCxnSpPr/>
          <p:nvPr/>
        </p:nvCxnSpPr>
        <p:spPr>
          <a:xfrm flipH="1">
            <a:off x="6457431" y="3903632"/>
            <a:ext cx="576071" cy="0"/>
          </a:xfrm>
          <a:prstGeom prst="straightConnector1">
            <a:avLst/>
          </a:prstGeom>
          <a:noFill/>
          <a:ln w="6350" cap="flat" cmpd="sng" algn="ctr">
            <a:solidFill>
              <a:srgbClr val="ED7D31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29" name="직선 화살표 연결선 1528">
            <a:extLst>
              <a:ext uri="{FF2B5EF4-FFF2-40B4-BE49-F238E27FC236}">
                <a16:creationId xmlns:a16="http://schemas.microsoft.com/office/drawing/2014/main" id="{D85CC5F3-9749-636E-D9C8-95A887B526E6}"/>
              </a:ext>
            </a:extLst>
          </p:cNvPr>
          <p:cNvCxnSpPr/>
          <p:nvPr/>
        </p:nvCxnSpPr>
        <p:spPr>
          <a:xfrm>
            <a:off x="6423056" y="2162483"/>
            <a:ext cx="587254" cy="0"/>
          </a:xfrm>
          <a:prstGeom prst="straightConnector1">
            <a:avLst/>
          </a:prstGeom>
          <a:noFill/>
          <a:ln w="38100" cap="flat" cmpd="sng" algn="ctr">
            <a:solidFill>
              <a:srgbClr val="FF0000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1530" name="직선 화살표 연결선 1529">
            <a:extLst>
              <a:ext uri="{FF2B5EF4-FFF2-40B4-BE49-F238E27FC236}">
                <a16:creationId xmlns:a16="http://schemas.microsoft.com/office/drawing/2014/main" id="{BC2295E2-D2A5-7B0C-096C-B27DF0631E62}"/>
              </a:ext>
            </a:extLst>
          </p:cNvPr>
          <p:cNvCxnSpPr/>
          <p:nvPr/>
        </p:nvCxnSpPr>
        <p:spPr>
          <a:xfrm>
            <a:off x="6420488" y="2356010"/>
            <a:ext cx="587254" cy="0"/>
          </a:xfrm>
          <a:prstGeom prst="straightConnector1">
            <a:avLst/>
          </a:prstGeom>
          <a:noFill/>
          <a:ln w="38100" cap="flat" cmpd="sng" algn="ctr">
            <a:solidFill>
              <a:srgbClr val="4472C4"/>
            </a:solidFill>
            <a:prstDash val="solid"/>
            <a:miter lim="800000"/>
            <a:headEnd type="triangle" w="med" len="med"/>
            <a:tailEnd type="none" w="med" len="med"/>
          </a:ln>
          <a:effectLst/>
        </p:spPr>
      </p:cxnSp>
      <p:sp>
        <p:nvSpPr>
          <p:cNvPr id="1531" name="TextBox 1530">
            <a:extLst>
              <a:ext uri="{FF2B5EF4-FFF2-40B4-BE49-F238E27FC236}">
                <a16:creationId xmlns:a16="http://schemas.microsoft.com/office/drawing/2014/main" id="{A7B41CD8-A29F-A331-0DA0-96E1378F64B9}"/>
              </a:ext>
            </a:extLst>
          </p:cNvPr>
          <p:cNvSpPr txBox="1"/>
          <p:nvPr/>
        </p:nvSpPr>
        <p:spPr>
          <a:xfrm>
            <a:off x="5501702" y="1489263"/>
            <a:ext cx="6703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latinLnBrk="1">
              <a:buClrTx/>
            </a:pPr>
            <a:r>
              <a:rPr lang="en-US" altLang="ko-KR" sz="1100" b="1" kern="1200" dirty="0">
                <a:solidFill>
                  <a:srgbClr val="E7E6E6"/>
                </a:solidFill>
                <a:highlight>
                  <a:srgbClr val="000000"/>
                </a:highlight>
                <a:latin typeface="맑은 고딕" panose="020F0502020204030204"/>
                <a:ea typeface="맑은 고딕" panose="020B0503020000020004" pitchFamily="50" charset="-127"/>
              </a:rPr>
              <a:t>Django</a:t>
            </a:r>
            <a:endParaRPr lang="ko-KR" altLang="en-US" sz="1100" b="1" kern="1200" dirty="0">
              <a:solidFill>
                <a:srgbClr val="E7E6E6"/>
              </a:solidFill>
              <a:highlight>
                <a:srgbClr val="000000"/>
              </a:highlight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1532" name="TextBox 1531">
            <a:extLst>
              <a:ext uri="{FF2B5EF4-FFF2-40B4-BE49-F238E27FC236}">
                <a16:creationId xmlns:a16="http://schemas.microsoft.com/office/drawing/2014/main" id="{883811FE-3CBE-DB14-24CB-3111EBF9E474}"/>
              </a:ext>
            </a:extLst>
          </p:cNvPr>
          <p:cNvSpPr txBox="1"/>
          <p:nvPr/>
        </p:nvSpPr>
        <p:spPr>
          <a:xfrm>
            <a:off x="5432973" y="3668937"/>
            <a:ext cx="80983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latinLnBrk="1">
              <a:buClrTx/>
            </a:pPr>
            <a:r>
              <a:rPr lang="ko-KR" altLang="en-US" sz="750" b="1" kern="1200" dirty="0">
                <a:solidFill>
                  <a:srgbClr val="E7E6E6"/>
                </a:solidFill>
                <a:latin typeface="맑은 고딕" panose="020F0502020204030204"/>
                <a:ea typeface="맑은 고딕" panose="020B0503020000020004" pitchFamily="50" charset="-127"/>
              </a:rPr>
              <a:t>수강정보 </a:t>
            </a:r>
            <a:r>
              <a:rPr lang="en-US" altLang="ko-KR" sz="750" b="1" kern="1200" dirty="0">
                <a:solidFill>
                  <a:srgbClr val="E7E6E6"/>
                </a:solidFill>
                <a:latin typeface="맑은 고딕" panose="020F0502020204030204"/>
                <a:ea typeface="맑은 고딕" panose="020B0503020000020004" pitchFamily="50" charset="-127"/>
              </a:rPr>
              <a:t>DB</a:t>
            </a:r>
          </a:p>
          <a:p>
            <a:pPr defTabSz="685800" latinLnBrk="1">
              <a:buClrTx/>
            </a:pPr>
            <a:r>
              <a:rPr lang="en-US" altLang="ko-KR" sz="750" b="1" kern="1200" dirty="0">
                <a:solidFill>
                  <a:srgbClr val="E7E6E6"/>
                </a:solidFill>
                <a:latin typeface="맑은 고딕" panose="020F0502020204030204"/>
                <a:ea typeface="맑은 고딕" panose="020B0503020000020004" pitchFamily="50" charset="-127"/>
              </a:rPr>
              <a:t>Select, Insert</a:t>
            </a:r>
            <a:r>
              <a:rPr lang="ko-KR" altLang="en-US" sz="750" b="1" kern="1200" dirty="0">
                <a:solidFill>
                  <a:srgbClr val="E7E6E6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1533" name="TextBox 1532">
            <a:extLst>
              <a:ext uri="{FF2B5EF4-FFF2-40B4-BE49-F238E27FC236}">
                <a16:creationId xmlns:a16="http://schemas.microsoft.com/office/drawing/2014/main" id="{0B3C9DBB-26E9-B7B6-8F7E-3B2082EFDB9B}"/>
              </a:ext>
            </a:extLst>
          </p:cNvPr>
          <p:cNvSpPr txBox="1"/>
          <p:nvPr/>
        </p:nvSpPr>
        <p:spPr>
          <a:xfrm>
            <a:off x="5306136" y="2482957"/>
            <a:ext cx="1061509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 latinLnBrk="1">
              <a:buClrTx/>
            </a:pPr>
            <a:r>
              <a:rPr lang="ko-KR" altLang="en-US" sz="750" b="1" kern="1200" dirty="0">
                <a:solidFill>
                  <a:srgbClr val="FFFF00"/>
                </a:solidFill>
                <a:latin typeface="맑은 고딕" panose="020F0502020204030204"/>
                <a:ea typeface="맑은 고딕" panose="020B0503020000020004" pitchFamily="50" charset="-127"/>
              </a:rPr>
              <a:t>졸음</a:t>
            </a:r>
            <a:r>
              <a:rPr lang="en-US" altLang="ko-KR" sz="750" b="1" kern="1200" dirty="0">
                <a:solidFill>
                  <a:srgbClr val="FFFF00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  <a:r>
              <a:rPr lang="ko-KR" altLang="en-US" sz="750" b="1" kern="1200" dirty="0">
                <a:solidFill>
                  <a:srgbClr val="FFFF00"/>
                </a:solidFill>
                <a:latin typeface="맑은 고딕" panose="020F0502020204030204"/>
                <a:ea typeface="맑은 고딕" panose="020B0503020000020004" pitchFamily="50" charset="-127"/>
              </a:rPr>
              <a:t>감지 모델 </a:t>
            </a:r>
            <a:r>
              <a:rPr lang="en-US" altLang="ko-KR" sz="750" b="1" kern="1200" dirty="0">
                <a:solidFill>
                  <a:srgbClr val="FFFF00"/>
                </a:solidFill>
                <a:latin typeface="맑은 고딕" panose="020F0502020204030204"/>
                <a:ea typeface="맑은 고딕" panose="020B0503020000020004" pitchFamily="50" charset="-127"/>
              </a:rPr>
              <a:t>Call</a:t>
            </a:r>
            <a:r>
              <a:rPr lang="ko-KR" altLang="en-US" sz="750" b="1" kern="1200" dirty="0">
                <a:solidFill>
                  <a:srgbClr val="FFFF00"/>
                </a:solidFill>
                <a:latin typeface="맑은 고딕" panose="020F0502020204030204"/>
                <a:ea typeface="맑은 고딕" panose="020B0503020000020004" pitchFamily="50" charset="-127"/>
              </a:rPr>
              <a:t> </a:t>
            </a:r>
          </a:p>
        </p:txBody>
      </p:sp>
      <p:sp>
        <p:nvSpPr>
          <p:cNvPr id="1536" name="직사각형 1535">
            <a:extLst>
              <a:ext uri="{FF2B5EF4-FFF2-40B4-BE49-F238E27FC236}">
                <a16:creationId xmlns:a16="http://schemas.microsoft.com/office/drawing/2014/main" id="{571C69D9-E000-9153-D89F-0E248D6A52E1}"/>
              </a:ext>
            </a:extLst>
          </p:cNvPr>
          <p:cNvSpPr/>
          <p:nvPr/>
        </p:nvSpPr>
        <p:spPr>
          <a:xfrm>
            <a:off x="4827634" y="569626"/>
            <a:ext cx="3790818" cy="4210592"/>
          </a:xfrm>
          <a:prstGeom prst="rect">
            <a:avLst/>
          </a:prstGeom>
          <a:noFill/>
          <a:ln w="25400" cap="flat" cmpd="sng">
            <a:solidFill>
              <a:srgbClr val="465B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E382349-E003-A9AE-3FAB-C6F5F899450F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2-1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시스템 설계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75360A5-135F-EE71-4231-C211A621A6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01220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4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4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5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15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5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5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5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1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1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15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5" grpId="0" animBg="1"/>
      <p:bldP spid="1451" grpId="0" animBg="1"/>
      <p:bldP spid="1453" grpId="0" animBg="1"/>
      <p:bldP spid="1454" grpId="0"/>
      <p:bldP spid="1455" grpId="0"/>
      <p:bldP spid="1457" grpId="0"/>
      <p:bldP spid="1458" grpId="0"/>
      <p:bldP spid="1460" grpId="0"/>
      <p:bldP spid="1461" grpId="0"/>
      <p:bldP spid="1468" grpId="0" animBg="1"/>
      <p:bldP spid="1482" grpId="0" animBg="1"/>
      <p:bldP spid="1494" grpId="0" animBg="1"/>
      <p:bldP spid="1506" grpId="0" animBg="1"/>
      <p:bldP spid="1518" grpId="0" animBg="1"/>
      <p:bldP spid="1519" grpId="0"/>
      <p:bldP spid="1523" grpId="0"/>
      <p:bldP spid="1525" grpId="0"/>
      <p:bldP spid="1526" grpId="0"/>
      <p:bldP spid="1531" grpId="0"/>
      <p:bldP spid="1532" grpId="0"/>
      <p:bldP spid="1533" grpId="0"/>
      <p:bldP spid="153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p10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ERD </a:t>
            </a:r>
            <a:r>
              <a:rPr lang="en-US" altLang="ko-KR" sz="1800" dirty="0"/>
              <a:t>(DB </a:t>
            </a:r>
            <a:r>
              <a:rPr lang="ko-KR" altLang="en-US" sz="1800" dirty="0"/>
              <a:t>관계도</a:t>
            </a:r>
            <a:r>
              <a:rPr lang="en-US" altLang="ko-KR" sz="1800" dirty="0"/>
              <a:t>)</a:t>
            </a:r>
            <a:endParaRPr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51A706-B2ED-6ED5-388B-4F2155EFE0B0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2-2 DB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 설계</a:t>
            </a:r>
          </a:p>
        </p:txBody>
      </p:sp>
      <p:pic>
        <p:nvPicPr>
          <p:cNvPr id="43" name="그림 42" descr="텍스트, 스크린샷, 소프트웨어, 폰트이(가) 표시된 사진&#10;&#10;자동 생성된 설명">
            <a:extLst>
              <a:ext uri="{FF2B5EF4-FFF2-40B4-BE49-F238E27FC236}">
                <a16:creationId xmlns:a16="http://schemas.microsoft.com/office/drawing/2014/main" id="{0735FE3E-8772-A918-D0B2-F78D277BC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510" y="1028375"/>
            <a:ext cx="7078980" cy="4022223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804024A-464F-3F4E-83C0-E3C99B6B0A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29306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BCCB82-FBE9-1D1F-BCD6-FBE59015E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일정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1E94CC-A71D-A9C0-96A6-633B0D5A9E81}"/>
              </a:ext>
            </a:extLst>
          </p:cNvPr>
          <p:cNvSpPr txBox="1"/>
          <p:nvPr/>
        </p:nvSpPr>
        <p:spPr>
          <a:xfrm>
            <a:off x="113027" y="92902"/>
            <a:ext cx="26606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2-3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개발 일정 및 개발 규칙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40DD4ABD-1840-769D-66B4-5C9B9E2EA4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372696"/>
              </p:ext>
            </p:extLst>
          </p:nvPr>
        </p:nvGraphicFramePr>
        <p:xfrm>
          <a:off x="540000" y="1292201"/>
          <a:ext cx="8033662" cy="333774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147666">
                  <a:extLst>
                    <a:ext uri="{9D8B030D-6E8A-4147-A177-3AD203B41FA5}">
                      <a16:colId xmlns:a16="http://schemas.microsoft.com/office/drawing/2014/main" val="2360067598"/>
                    </a:ext>
                  </a:extLst>
                </a:gridCol>
                <a:gridCol w="1147666">
                  <a:extLst>
                    <a:ext uri="{9D8B030D-6E8A-4147-A177-3AD203B41FA5}">
                      <a16:colId xmlns:a16="http://schemas.microsoft.com/office/drawing/2014/main" val="3120587958"/>
                    </a:ext>
                  </a:extLst>
                </a:gridCol>
                <a:gridCol w="1147666">
                  <a:extLst>
                    <a:ext uri="{9D8B030D-6E8A-4147-A177-3AD203B41FA5}">
                      <a16:colId xmlns:a16="http://schemas.microsoft.com/office/drawing/2014/main" val="926006955"/>
                    </a:ext>
                  </a:extLst>
                </a:gridCol>
                <a:gridCol w="1147666">
                  <a:extLst>
                    <a:ext uri="{9D8B030D-6E8A-4147-A177-3AD203B41FA5}">
                      <a16:colId xmlns:a16="http://schemas.microsoft.com/office/drawing/2014/main" val="3680706459"/>
                    </a:ext>
                  </a:extLst>
                </a:gridCol>
                <a:gridCol w="1147666">
                  <a:extLst>
                    <a:ext uri="{9D8B030D-6E8A-4147-A177-3AD203B41FA5}">
                      <a16:colId xmlns:a16="http://schemas.microsoft.com/office/drawing/2014/main" val="4183652448"/>
                    </a:ext>
                  </a:extLst>
                </a:gridCol>
                <a:gridCol w="1147666">
                  <a:extLst>
                    <a:ext uri="{9D8B030D-6E8A-4147-A177-3AD203B41FA5}">
                      <a16:colId xmlns:a16="http://schemas.microsoft.com/office/drawing/2014/main" val="615290650"/>
                    </a:ext>
                  </a:extLst>
                </a:gridCol>
                <a:gridCol w="1147666">
                  <a:extLst>
                    <a:ext uri="{9D8B030D-6E8A-4147-A177-3AD203B41FA5}">
                      <a16:colId xmlns:a16="http://schemas.microsoft.com/office/drawing/2014/main" val="1851317671"/>
                    </a:ext>
                  </a:extLst>
                </a:gridCol>
              </a:tblGrid>
              <a:tr h="396422">
                <a:tc>
                  <a:txBody>
                    <a:bodyPr/>
                    <a:lstStyle/>
                    <a:p>
                      <a:pPr algn="ctr" latinLnBrk="1"/>
                      <a:endParaRPr lang="ko-KR" alt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</a:t>
                      </a:r>
                      <a:r>
                        <a:rPr lang="ko-KR" altLang="en-US" sz="1000" dirty="0"/>
                        <a:t>월 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</a:t>
                      </a:r>
                      <a:r>
                        <a:rPr lang="ko-KR" altLang="en-US" sz="1000" dirty="0"/>
                        <a:t>월 </a:t>
                      </a:r>
                      <a:r>
                        <a:rPr lang="en-US" altLang="ko-KR" sz="1000" dirty="0"/>
                        <a:t>3</a:t>
                      </a:r>
                      <a:r>
                        <a:rPr lang="ko-KR" altLang="en-US" sz="1000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</a:t>
                      </a:r>
                      <a:r>
                        <a:rPr lang="ko-KR" altLang="en-US" sz="1000" dirty="0"/>
                        <a:t>월 </a:t>
                      </a:r>
                      <a:r>
                        <a:rPr lang="en-US" altLang="ko-KR" sz="1000" dirty="0"/>
                        <a:t>4</a:t>
                      </a:r>
                      <a:r>
                        <a:rPr lang="ko-KR" altLang="en-US" sz="1000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5</a:t>
                      </a:r>
                      <a:r>
                        <a:rPr lang="ko-KR" altLang="en-US" sz="1000" dirty="0"/>
                        <a:t>월 </a:t>
                      </a:r>
                      <a:r>
                        <a:rPr lang="en-US" altLang="ko-KR" sz="1000" dirty="0"/>
                        <a:t>5</a:t>
                      </a:r>
                      <a:r>
                        <a:rPr lang="ko-KR" altLang="en-US" sz="1000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6</a:t>
                      </a:r>
                      <a:r>
                        <a:rPr lang="ko-KR" altLang="en-US" sz="1000" dirty="0"/>
                        <a:t>월 </a:t>
                      </a:r>
                      <a:r>
                        <a:rPr lang="en-US" altLang="ko-KR" sz="1000" dirty="0"/>
                        <a:t>1</a:t>
                      </a:r>
                      <a:r>
                        <a:rPr lang="ko-KR" altLang="en-US" sz="1000" dirty="0"/>
                        <a:t>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dirty="0"/>
                        <a:t>6</a:t>
                      </a:r>
                      <a:r>
                        <a:rPr lang="ko-KR" altLang="en-US" sz="1000" dirty="0"/>
                        <a:t>월 </a:t>
                      </a:r>
                      <a:r>
                        <a:rPr lang="en-US" altLang="ko-KR" sz="1000" dirty="0"/>
                        <a:t>2</a:t>
                      </a:r>
                      <a:r>
                        <a:rPr lang="ko-KR" altLang="en-US" sz="1000" dirty="0"/>
                        <a:t>주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0553223"/>
                  </a:ext>
                </a:extLst>
              </a:tr>
              <a:tr h="735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/>
                        <a:t>AI </a:t>
                      </a:r>
                      <a:r>
                        <a:rPr lang="ko-KR" altLang="en-US" sz="1050" b="1" dirty="0"/>
                        <a:t>모델링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데이터 수집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모델 구축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데이터 수집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모델 학습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모델 성능 비교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모델 선정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성능 개선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최종 모델 선정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900" dirty="0" err="1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django</a:t>
                      </a:r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와 연결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테스트 및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수정보완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발표 자료 정리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43431603"/>
                  </a:ext>
                </a:extLst>
              </a:tr>
              <a:tr h="735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/>
                        <a:t>Front/Backend</a:t>
                      </a:r>
                      <a:endParaRPr lang="ko-KR" altLang="en-US" sz="105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화면 설계서 작성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화면 설계서 수정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시스템 구성도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템플릿 작성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템플릿 기능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 err="1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수강목록</a:t>
                      </a:r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 보여주기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화면 구현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그래프 화면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Html </a:t>
                      </a:r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디자인 적용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그래프 화면 수정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17821437"/>
                  </a:ext>
                </a:extLst>
              </a:tr>
              <a:tr h="7353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1" dirty="0"/>
                        <a:t>서버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접속 테스트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개발환경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모델링</a:t>
                      </a:r>
                      <a:r>
                        <a:rPr lang="en-US" altLang="ko-KR" sz="900" baseline="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 </a:t>
                      </a:r>
                      <a:r>
                        <a:rPr lang="ko-KR" altLang="en-US" sz="900" baseline="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테스트</a:t>
                      </a:r>
                      <a:endParaRPr lang="en-US" altLang="ko-KR" sz="900" baseline="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900" baseline="0" dirty="0" err="1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django</a:t>
                      </a:r>
                      <a:r>
                        <a:rPr lang="ko-KR" altLang="en-US" sz="900" baseline="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 테스트</a:t>
                      </a:r>
                      <a:endParaRPr lang="ko-KR" altLang="en-US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환경설정 및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테스트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버전 충돌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이슈 해결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발표자료 정리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8580245"/>
                  </a:ext>
                </a:extLst>
              </a:tr>
              <a:tr h="73533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50" b="1" dirty="0"/>
                        <a:t>DB</a:t>
                      </a:r>
                      <a:endParaRPr lang="ko-KR" altLang="en-US" sz="105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DB </a:t>
                      </a:r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설계서 작성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ERD </a:t>
                      </a:r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작성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DB </a:t>
                      </a:r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이식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Data </a:t>
                      </a:r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조회 테스트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  <a:p>
                      <a:pPr algn="ctr" latinLnBrk="1"/>
                      <a:r>
                        <a:rPr lang="en-US" altLang="ko-KR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Data </a:t>
                      </a:r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저장 테스트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모델 보완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900" dirty="0">
                          <a:solidFill>
                            <a:schemeClr val="accent5">
                              <a:lumMod val="10000"/>
                            </a:schemeClr>
                          </a:solidFill>
                        </a:rPr>
                        <a:t>모델 보완</a:t>
                      </a:r>
                      <a:endParaRPr lang="en-US" altLang="ko-KR" sz="900" dirty="0">
                        <a:solidFill>
                          <a:schemeClr val="accent5">
                            <a:lumMod val="10000"/>
                          </a:schemeClr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5560024"/>
                  </a:ext>
                </a:extLst>
              </a:tr>
            </a:tbl>
          </a:graphicData>
        </a:graphic>
      </p:graphicFrame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1B5E74D-E2B3-0E8A-E6C6-8DF57BC3D0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70770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80"/>
          <p:cNvSpPr txBox="1">
            <a:spLocks noGrp="1"/>
          </p:cNvSpPr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개발 내용</a:t>
            </a:r>
            <a:endParaRPr dirty="0"/>
          </a:p>
        </p:txBody>
      </p:sp>
      <p:sp>
        <p:nvSpPr>
          <p:cNvPr id="1097" name="Google Shape;1097;p80"/>
          <p:cNvSpPr txBox="1">
            <a:spLocks noGrp="1"/>
          </p:cNvSpPr>
          <p:nvPr>
            <p:ph type="title" idx="2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098" name="Google Shape;1098;p80"/>
          <p:cNvSpPr txBox="1">
            <a:spLocks noGrp="1"/>
          </p:cNvSpPr>
          <p:nvPr>
            <p:ph type="subTitle" idx="1"/>
          </p:nvPr>
        </p:nvSpPr>
        <p:spPr>
          <a:xfrm>
            <a:off x="2815400" y="3123912"/>
            <a:ext cx="3513300" cy="142058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</a:rPr>
              <a:t>적용기술</a:t>
            </a:r>
            <a:endParaRPr lang="en-US" altLang="ko-KR" dirty="0">
              <a:solidFill>
                <a:schemeClr val="dk2"/>
              </a:solidFill>
            </a:endParaRPr>
          </a:p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</a:rPr>
              <a:t>프론트</a:t>
            </a:r>
            <a:r>
              <a:rPr lang="en-US" altLang="ko-KR" dirty="0">
                <a:solidFill>
                  <a:schemeClr val="dk2"/>
                </a:solidFill>
              </a:rPr>
              <a:t>/</a:t>
            </a:r>
            <a:r>
              <a:rPr lang="ko-KR" altLang="en-US" dirty="0" err="1">
                <a:solidFill>
                  <a:schemeClr val="dk2"/>
                </a:solidFill>
              </a:rPr>
              <a:t>백엔드</a:t>
            </a:r>
            <a:endParaRPr lang="en-US" altLang="ko-KR" dirty="0">
              <a:solidFill>
                <a:schemeClr val="dk2"/>
              </a:solidFill>
            </a:endParaRPr>
          </a:p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</a:rPr>
              <a:t>모델링</a:t>
            </a:r>
            <a:br>
              <a:rPr lang="en-US" altLang="ko-KR" dirty="0">
                <a:solidFill>
                  <a:schemeClr val="dk2"/>
                </a:solidFill>
              </a:rPr>
            </a:br>
            <a:r>
              <a:rPr lang="ko-KR" altLang="en-US" dirty="0">
                <a:solidFill>
                  <a:schemeClr val="dk2"/>
                </a:solidFill>
              </a:rPr>
              <a:t>시스템 시연</a:t>
            </a:r>
            <a:endParaRPr lang="en-US" altLang="ko-KR" dirty="0">
              <a:solidFill>
                <a:schemeClr val="dk2"/>
              </a:solidFill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E82536E-DBFC-5E28-7089-4F3E659AC4C8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04157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Josefin Sans" pitchFamily="2" charset="0"/>
              </a:rPr>
              <a:t>적용 기술</a:t>
            </a:r>
            <a:endParaRPr dirty="0">
              <a:latin typeface="Josefin Sans" pitchFamily="2" charset="0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53132D2D-21FF-369B-B06C-33C0D21A557C}"/>
              </a:ext>
            </a:extLst>
          </p:cNvPr>
          <p:cNvGrpSpPr/>
          <p:nvPr/>
        </p:nvGrpSpPr>
        <p:grpSpPr>
          <a:xfrm>
            <a:off x="422329" y="1306286"/>
            <a:ext cx="3457693" cy="3473938"/>
            <a:chOff x="755961" y="1306286"/>
            <a:chExt cx="3457693" cy="3473938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59877C2-5D0F-0167-D312-BD364EEBCEF4}"/>
                </a:ext>
              </a:extLst>
            </p:cNvPr>
            <p:cNvSpPr/>
            <p:nvPr/>
          </p:nvSpPr>
          <p:spPr>
            <a:xfrm>
              <a:off x="804397" y="1306286"/>
              <a:ext cx="3409257" cy="3368842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 w="25400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rtlCol="0" anchor="ctr" anchorCtr="0">
              <a:noAutofit/>
            </a:bodyPr>
            <a:lstStyle/>
            <a:p>
              <a:pPr marL="0" marR="0" indent="0" algn="ctr" defTabSz="685800" rtl="0" eaLnBrk="1" fontAlgn="auto" latin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</a:pPr>
              <a:endPara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" name="Google Shape;2571;p138">
              <a:extLst>
                <a:ext uri="{FF2B5EF4-FFF2-40B4-BE49-F238E27FC236}">
                  <a16:creationId xmlns:a16="http://schemas.microsoft.com/office/drawing/2014/main" id="{186C9470-A03C-7E1E-668A-99845E660D98}"/>
                </a:ext>
              </a:extLst>
            </p:cNvPr>
            <p:cNvSpPr txBox="1">
              <a:spLocks/>
            </p:cNvSpPr>
            <p:nvPr/>
          </p:nvSpPr>
          <p:spPr>
            <a:xfrm>
              <a:off x="755961" y="1490491"/>
              <a:ext cx="1567109" cy="3289733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한컴산뜻돋움" panose="02000000000000000000" pitchFamily="2" charset="-127"/>
                  <a:ea typeface="한컴산뜻돋움" panose="02000000000000000000" pitchFamily="2" charset="-127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>
                  <a:solidFill>
                    <a:schemeClr val="hlink"/>
                  </a:solidFill>
                  <a:uFill>
                    <a:noFill/>
                  </a:uFill>
                  <a:hlinkClick r:id="rId2"/>
                </a:rPr>
                <a:t>Python</a:t>
              </a:r>
              <a:endParaRPr lang="en-US" dirty="0">
                <a:solidFill>
                  <a:schemeClr val="hlink"/>
                </a:solidFill>
                <a:uFill>
                  <a:noFill/>
                </a:uFill>
              </a:endParaRPr>
            </a:p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 err="1">
                  <a:solidFill>
                    <a:schemeClr val="hlink"/>
                  </a:solidFill>
                  <a:uFill>
                    <a:noFill/>
                  </a:uFill>
                </a:rPr>
                <a:t>Numpy</a:t>
              </a:r>
              <a:endParaRPr lang="en-US" dirty="0">
                <a:solidFill>
                  <a:schemeClr val="hlink"/>
                </a:solidFill>
                <a:uFill>
                  <a:noFill/>
                </a:uFill>
              </a:endParaRPr>
            </a:p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 err="1">
                  <a:solidFill>
                    <a:schemeClr val="hlink"/>
                  </a:solidFill>
                  <a:uFill>
                    <a:noFill/>
                  </a:uFill>
                </a:rPr>
                <a:t>Keras</a:t>
              </a:r>
              <a:endParaRPr lang="en-US" dirty="0">
                <a:solidFill>
                  <a:schemeClr val="hlink"/>
                </a:solidFill>
                <a:uFill>
                  <a:noFill/>
                </a:uFill>
              </a:endParaRPr>
            </a:p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>
                  <a:solidFill>
                    <a:schemeClr val="hlink"/>
                  </a:solidFill>
                  <a:uFill>
                    <a:noFill/>
                  </a:uFill>
                </a:rPr>
                <a:t>Matplotlib</a:t>
              </a:r>
            </a:p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 err="1">
                  <a:solidFill>
                    <a:schemeClr val="hlink"/>
                  </a:solidFill>
                  <a:uFill>
                    <a:noFill/>
                  </a:uFill>
                </a:rPr>
                <a:t>Opencv</a:t>
              </a:r>
              <a:endParaRPr lang="en-US" dirty="0">
                <a:solidFill>
                  <a:schemeClr val="hlink"/>
                </a:solidFill>
                <a:uFill>
                  <a:noFill/>
                </a:uFill>
              </a:endParaRPr>
            </a:p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>
                  <a:solidFill>
                    <a:schemeClr val="hlink"/>
                  </a:solidFill>
                  <a:uFill>
                    <a:noFill/>
                  </a:uFill>
                </a:rPr>
                <a:t>PIL</a:t>
              </a:r>
            </a:p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 err="1">
                  <a:solidFill>
                    <a:schemeClr val="hlink"/>
                  </a:solidFill>
                  <a:uFill>
                    <a:noFill/>
                  </a:uFill>
                </a:rPr>
                <a:t>dlib</a:t>
              </a:r>
              <a:endParaRPr lang="en-US" dirty="0"/>
            </a:p>
          </p:txBody>
        </p:sp>
        <p:sp>
          <p:nvSpPr>
            <p:cNvPr id="4" name="Google Shape;2571;p138">
              <a:extLst>
                <a:ext uri="{FF2B5EF4-FFF2-40B4-BE49-F238E27FC236}">
                  <a16:creationId xmlns:a16="http://schemas.microsoft.com/office/drawing/2014/main" id="{41C9D1E3-B5DC-9BF6-0142-9EEA83357AC1}"/>
                </a:ext>
              </a:extLst>
            </p:cNvPr>
            <p:cNvSpPr txBox="1">
              <a:spLocks/>
            </p:cNvSpPr>
            <p:nvPr/>
          </p:nvSpPr>
          <p:spPr>
            <a:xfrm>
              <a:off x="2323070" y="1490491"/>
              <a:ext cx="1890584" cy="3289733"/>
            </a:xfrm>
            <a:prstGeom prst="rect">
              <a:avLst/>
            </a:prstGeom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한컴산뜻돋움" panose="02000000000000000000" pitchFamily="2" charset="-127"/>
                  <a:ea typeface="한컴산뜻돋움" panose="02000000000000000000" pitchFamily="2" charset="-127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>
                  <a:solidFill>
                    <a:schemeClr val="hlink"/>
                  </a:solidFill>
                  <a:uFill>
                    <a:noFill/>
                  </a:uFill>
                </a:rPr>
                <a:t>YOLO Model</a:t>
              </a:r>
            </a:p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>
                  <a:solidFill>
                    <a:schemeClr val="hlink"/>
                  </a:solidFill>
                  <a:uFill>
                    <a:noFill/>
                  </a:uFill>
                </a:rPr>
                <a:t>Torch</a:t>
              </a:r>
            </a:p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>
                  <a:solidFill>
                    <a:schemeClr val="hlink"/>
                  </a:solidFill>
                  <a:uFill>
                    <a:noFill/>
                  </a:uFill>
                </a:rPr>
                <a:t>Django</a:t>
              </a:r>
            </a:p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>
                  <a:solidFill>
                    <a:schemeClr val="hlink"/>
                  </a:solidFill>
                  <a:uFill>
                    <a:noFill/>
                  </a:uFill>
                </a:rPr>
                <a:t>MariaDB</a:t>
              </a:r>
            </a:p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>
                  <a:solidFill>
                    <a:schemeClr val="hlink"/>
                  </a:solidFill>
                  <a:uFill>
                    <a:noFill/>
                  </a:uFill>
                </a:rPr>
                <a:t>HTML/CSS</a:t>
              </a:r>
            </a:p>
            <a:p>
              <a:pPr marL="457200" indent="-317500">
                <a:lnSpc>
                  <a:spcPct val="200000"/>
                </a:lnSpc>
                <a:buSzPts val="1400"/>
                <a:buFont typeface="Proxima Nova"/>
                <a:buChar char="●"/>
              </a:pPr>
              <a:r>
                <a:rPr lang="en-US" dirty="0" err="1">
                  <a:solidFill>
                    <a:schemeClr val="hlink"/>
                  </a:solidFill>
                  <a:uFill>
                    <a:noFill/>
                  </a:uFill>
                </a:rPr>
                <a:t>Javascript</a:t>
              </a:r>
              <a:endParaRPr lang="en-US" dirty="0"/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FAA9B26A-4122-AE23-DAA0-92CC446F7C29}"/>
              </a:ext>
            </a:extLst>
          </p:cNvPr>
          <p:cNvSpPr/>
          <p:nvPr/>
        </p:nvSpPr>
        <p:spPr>
          <a:xfrm>
            <a:off x="4336618" y="1306286"/>
            <a:ext cx="4596712" cy="3368842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Google Shape;2571;p138">
            <a:extLst>
              <a:ext uri="{FF2B5EF4-FFF2-40B4-BE49-F238E27FC236}">
                <a16:creationId xmlns:a16="http://schemas.microsoft.com/office/drawing/2014/main" id="{C9C16D4B-49AC-8A05-236A-EEB33E7D87D6}"/>
              </a:ext>
            </a:extLst>
          </p:cNvPr>
          <p:cNvSpPr txBox="1">
            <a:spLocks/>
          </p:cNvSpPr>
          <p:nvPr/>
        </p:nvSpPr>
        <p:spPr>
          <a:xfrm>
            <a:off x="4336617" y="1385395"/>
            <a:ext cx="4596713" cy="3289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fontAlgn="base">
              <a:lnSpc>
                <a:spcPct val="150000"/>
              </a:lnSpc>
              <a:spcBef>
                <a:spcPts val="1000"/>
              </a:spcBef>
            </a:pPr>
            <a:r>
              <a:rPr lang="en-US" altLang="ko-KR" sz="1800" dirty="0">
                <a:solidFill>
                  <a:schemeClr val="accent6"/>
                </a:solidFill>
              </a:rPr>
              <a:t>Server</a:t>
            </a:r>
          </a:p>
          <a:p>
            <a:pPr marL="457200" indent="-317500">
              <a:lnSpc>
                <a:spcPct val="200000"/>
              </a:lnSpc>
              <a:buSzPts val="1400"/>
              <a:buFont typeface="Proxima Nova"/>
              <a:buChar char="●"/>
            </a:pPr>
            <a:r>
              <a:rPr lang="en-US" altLang="ko-KR" dirty="0">
                <a:solidFill>
                  <a:schemeClr val="hlink"/>
                </a:solidFill>
                <a:uFill>
                  <a:noFill/>
                </a:uFill>
              </a:rPr>
              <a:t>Python 3.9.16</a:t>
            </a:r>
          </a:p>
          <a:p>
            <a:pPr marL="457200" indent="-317500">
              <a:lnSpc>
                <a:spcPct val="200000"/>
              </a:lnSpc>
              <a:buSzPts val="1400"/>
              <a:buFont typeface="Proxima Nova"/>
              <a:buChar char="●"/>
            </a:pPr>
            <a:r>
              <a:rPr lang="en-US" altLang="ko-KR" dirty="0" err="1">
                <a:solidFill>
                  <a:schemeClr val="hlink"/>
                </a:solidFill>
                <a:uFill>
                  <a:noFill/>
                </a:uFill>
              </a:rPr>
              <a:t>bazel</a:t>
            </a:r>
            <a:r>
              <a:rPr lang="en-US" altLang="ko-KR" dirty="0">
                <a:solidFill>
                  <a:schemeClr val="hlink"/>
                </a:solidFill>
                <a:uFill>
                  <a:noFill/>
                </a:uFill>
              </a:rPr>
              <a:t> 6.2.0, CUDA 11.2, </a:t>
            </a:r>
            <a:r>
              <a:rPr lang="en-US" altLang="ko-KR" dirty="0" err="1">
                <a:solidFill>
                  <a:schemeClr val="hlink"/>
                </a:solidFill>
                <a:uFill>
                  <a:noFill/>
                </a:uFill>
              </a:rPr>
              <a:t>cuDNN</a:t>
            </a:r>
            <a:r>
              <a:rPr lang="en-US" altLang="ko-KR" dirty="0">
                <a:solidFill>
                  <a:schemeClr val="hlink"/>
                </a:solidFill>
                <a:uFill>
                  <a:noFill/>
                </a:uFill>
              </a:rPr>
              <a:t> 8.1.1</a:t>
            </a:r>
          </a:p>
          <a:p>
            <a:pPr marL="457200" indent="-317500">
              <a:lnSpc>
                <a:spcPct val="200000"/>
              </a:lnSpc>
              <a:buSzPts val="1400"/>
              <a:buFont typeface="Proxima Nova"/>
              <a:buChar char="●"/>
            </a:pPr>
            <a:r>
              <a:rPr lang="en-US" altLang="ko-KR" dirty="0" err="1">
                <a:solidFill>
                  <a:schemeClr val="hlink"/>
                </a:solidFill>
                <a:uFill>
                  <a:noFill/>
                </a:uFill>
              </a:rPr>
              <a:t>dlib</a:t>
            </a:r>
            <a:r>
              <a:rPr lang="en-US" altLang="ko-KR" dirty="0">
                <a:solidFill>
                  <a:schemeClr val="hlink"/>
                </a:solidFill>
                <a:uFill>
                  <a:noFill/>
                </a:uFill>
              </a:rPr>
              <a:t> 19.24.2</a:t>
            </a:r>
          </a:p>
          <a:p>
            <a:pPr marL="457200" indent="-317500">
              <a:lnSpc>
                <a:spcPct val="200000"/>
              </a:lnSpc>
              <a:buSzPts val="1400"/>
              <a:buFont typeface="Proxima Nova"/>
              <a:buChar char="●"/>
            </a:pPr>
            <a:r>
              <a:rPr lang="en-US" altLang="ko-KR" dirty="0" err="1">
                <a:solidFill>
                  <a:schemeClr val="hlink"/>
                </a:solidFill>
                <a:uFill>
                  <a:noFill/>
                </a:uFill>
              </a:rPr>
              <a:t>tensorflow</a:t>
            </a:r>
            <a:r>
              <a:rPr lang="en-US" altLang="ko-KR" dirty="0">
                <a:solidFill>
                  <a:schemeClr val="hlink"/>
                </a:solidFill>
                <a:uFill>
                  <a:noFill/>
                </a:uFill>
              </a:rPr>
              <a:t> 2.11, </a:t>
            </a:r>
            <a:r>
              <a:rPr lang="en-US" altLang="ko-KR" dirty="0" err="1">
                <a:solidFill>
                  <a:schemeClr val="hlink"/>
                </a:solidFill>
                <a:uFill>
                  <a:noFill/>
                </a:uFill>
              </a:rPr>
              <a:t>tensorrt</a:t>
            </a:r>
            <a:r>
              <a:rPr lang="en-US" altLang="ko-KR" dirty="0">
                <a:solidFill>
                  <a:schemeClr val="hlink"/>
                </a:solidFill>
                <a:uFill>
                  <a:noFill/>
                </a:uFill>
              </a:rPr>
              <a:t> 8.0 GA Update 1</a:t>
            </a:r>
          </a:p>
          <a:p>
            <a:pPr marL="457200" indent="-317500">
              <a:lnSpc>
                <a:spcPct val="200000"/>
              </a:lnSpc>
              <a:buSzPts val="1400"/>
              <a:buFont typeface="Proxima Nova"/>
              <a:buChar char="●"/>
            </a:pPr>
            <a:r>
              <a:rPr lang="en-US" altLang="ko-KR" dirty="0">
                <a:solidFill>
                  <a:schemeClr val="hlink"/>
                </a:solidFill>
                <a:uFill>
                  <a:noFill/>
                </a:uFill>
              </a:rPr>
              <a:t>Ubuntu 18.04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48717CF-E69A-098C-FD0B-2300F999F3BF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3-1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적용기술</a:t>
            </a: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B2C8936-BD2D-8089-9BF9-A80B3D1627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10013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1409;p102">
            <a:extLst>
              <a:ext uri="{FF2B5EF4-FFF2-40B4-BE49-F238E27FC236}">
                <a16:creationId xmlns:a16="http://schemas.microsoft.com/office/drawing/2014/main" id="{8485FBE9-33EE-5EB3-EF0F-18C7AEE2250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화면 구성</a:t>
            </a:r>
            <a:endParaRPr dirty="0"/>
          </a:p>
        </p:txBody>
      </p:sp>
      <p:grpSp>
        <p:nvGrpSpPr>
          <p:cNvPr id="308" name="Browser" descr="&lt;SmartSettings&gt;&lt;SmartResize enabled=&quot;True&quot; minWidth=&quot;140&quot; minHeight=&quot;50&quot; /&gt;&lt;/SmartSettings&gt;">
            <a:extLst>
              <a:ext uri="{FF2B5EF4-FFF2-40B4-BE49-F238E27FC236}">
                <a16:creationId xmlns:a16="http://schemas.microsoft.com/office/drawing/2014/main" id="{63F90A10-81D9-6E97-D10E-6890E459AA84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3513287" y="847139"/>
            <a:ext cx="1867882" cy="1576273"/>
            <a:chOff x="595686" y="1261242"/>
            <a:chExt cx="6668464" cy="4352546"/>
          </a:xfrm>
        </p:grpSpPr>
        <p:sp>
          <p:nvSpPr>
            <p:cNvPr id="309" name="Window Body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FA9E35F2-1597-1ABC-1EDA-5F1B8F95832F}"/>
                </a:ext>
              </a:extLst>
            </p:cNvPr>
            <p:cNvSpPr/>
            <p:nvPr>
              <p:custDataLst>
                <p:tags r:id="rId32"/>
              </p:custDataLst>
            </p:nvPr>
          </p:nvSpPr>
          <p:spPr>
            <a:xfrm>
              <a:off x="595686" y="2369181"/>
              <a:ext cx="6668463" cy="3244607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ED7D31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10" name="Title Bar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C935023-8C3F-04A8-DEF9-9A6959E09A15}"/>
                </a:ext>
              </a:extLst>
            </p:cNvPr>
            <p:cNvSpPr/>
            <p:nvPr>
              <p:custDataLst>
                <p:tags r:id="rId33"/>
              </p:custDataLst>
            </p:nvPr>
          </p:nvSpPr>
          <p:spPr>
            <a:xfrm>
              <a:off x="595689" y="1261242"/>
              <a:ext cx="6668461" cy="1112271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ED7D31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17145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Browser</a:t>
              </a:r>
            </a:p>
          </p:txBody>
        </p:sp>
        <p:sp>
          <p:nvSpPr>
            <p:cNvPr id="311" name="Menu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421BD2C2-EF0C-C806-97F3-6E8D51A9E444}"/>
                </a:ext>
              </a:extLst>
            </p:cNvPr>
            <p:cNvSpPr>
              <a:spLocks noChangeAspect="1" noEditPoints="1"/>
            </p:cNvSpPr>
            <p:nvPr>
              <p:custDataLst>
                <p:tags r:id="rId34"/>
              </p:custDataLst>
            </p:nvPr>
          </p:nvSpPr>
          <p:spPr bwMode="auto">
            <a:xfrm>
              <a:off x="6627209" y="1898189"/>
              <a:ext cx="399557" cy="233425"/>
            </a:xfrm>
            <a:custGeom>
              <a:avLst/>
              <a:gdLst>
                <a:gd name="T0" fmla="*/ 0 w 415"/>
                <a:gd name="T1" fmla="*/ 309 h 309"/>
                <a:gd name="T2" fmla="*/ 415 w 415"/>
                <a:gd name="T3" fmla="*/ 309 h 309"/>
                <a:gd name="T4" fmla="*/ 0 w 415"/>
                <a:gd name="T5" fmla="*/ 155 h 309"/>
                <a:gd name="T6" fmla="*/ 415 w 415"/>
                <a:gd name="T7" fmla="*/ 155 h 309"/>
                <a:gd name="T8" fmla="*/ 0 w 415"/>
                <a:gd name="T9" fmla="*/ 0 h 309"/>
                <a:gd name="T10" fmla="*/ 415 w 415"/>
                <a:gd name="T1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5" h="309">
                  <a:moveTo>
                    <a:pt x="0" y="309"/>
                  </a:moveTo>
                  <a:lnTo>
                    <a:pt x="415" y="309"/>
                  </a:lnTo>
                  <a:moveTo>
                    <a:pt x="0" y="155"/>
                  </a:moveTo>
                  <a:lnTo>
                    <a:pt x="415" y="155"/>
                  </a:lnTo>
                  <a:moveTo>
                    <a:pt x="0" y="0"/>
                  </a:moveTo>
                  <a:lnTo>
                    <a:pt x="415" y="0"/>
                  </a:lnTo>
                </a:path>
              </a:pathLst>
            </a:custGeom>
            <a:noFill/>
            <a:ln w="6350" cap="flat">
              <a:solidFill>
                <a:srgbClr val="ED7D3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12" name="Close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63FD17B2-2BB7-BEE1-A0CD-3BEB88E3DE62}"/>
                </a:ext>
              </a:extLst>
            </p:cNvPr>
            <p:cNvSpPr>
              <a:spLocks noEditPoints="1"/>
            </p:cNvSpPr>
            <p:nvPr>
              <p:custDataLst>
                <p:tags r:id="rId35"/>
              </p:custDataLst>
            </p:nvPr>
          </p:nvSpPr>
          <p:spPr bwMode="auto">
            <a:xfrm>
              <a:off x="6699497" y="1408792"/>
              <a:ext cx="263538" cy="197260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ED7D3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13" name="Address Box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8E749583-71BA-86F8-BAE6-C4918A49F353}"/>
                </a:ext>
              </a:extLst>
            </p:cNvPr>
            <p:cNvSpPr/>
            <p:nvPr>
              <p:custDataLst>
                <p:tags r:id="rId36"/>
              </p:custDataLst>
            </p:nvPr>
          </p:nvSpPr>
          <p:spPr>
            <a:xfrm>
              <a:off x="3013290" y="1768720"/>
              <a:ext cx="3376536" cy="492360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ED7D31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178308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1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14" name="Document Icon" descr="&lt;SmartSettings&gt;&lt;SmartResize anchorLeft=&quot;Absolut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FB7F11BE-7E91-581A-7A85-D8F6CC76C607}"/>
                </a:ext>
              </a:extLst>
            </p:cNvPr>
            <p:cNvSpPr>
              <a:spLocks noChangeAspect="1" noEditPoints="1"/>
            </p:cNvSpPr>
            <p:nvPr>
              <p:custDataLst>
                <p:tags r:id="rId37"/>
              </p:custDataLst>
            </p:nvPr>
          </p:nvSpPr>
          <p:spPr bwMode="auto">
            <a:xfrm>
              <a:off x="3217115" y="1876818"/>
              <a:ext cx="250787" cy="276164"/>
            </a:xfrm>
            <a:custGeom>
              <a:avLst/>
              <a:gdLst>
                <a:gd name="T0" fmla="*/ 153 w 260"/>
                <a:gd name="T1" fmla="*/ 7 h 367"/>
                <a:gd name="T2" fmla="*/ 153 w 260"/>
                <a:gd name="T3" fmla="*/ 108 h 367"/>
                <a:gd name="T4" fmla="*/ 253 w 260"/>
                <a:gd name="T5" fmla="*/ 108 h 367"/>
                <a:gd name="T6" fmla="*/ 0 w 260"/>
                <a:gd name="T7" fmla="*/ 0 h 367"/>
                <a:gd name="T8" fmla="*/ 0 w 260"/>
                <a:gd name="T9" fmla="*/ 367 h 367"/>
                <a:gd name="T10" fmla="*/ 260 w 260"/>
                <a:gd name="T11" fmla="*/ 367 h 367"/>
                <a:gd name="T12" fmla="*/ 260 w 260"/>
                <a:gd name="T13" fmla="*/ 100 h 367"/>
                <a:gd name="T14" fmla="*/ 161 w 260"/>
                <a:gd name="T15" fmla="*/ 1 h 367"/>
                <a:gd name="T16" fmla="*/ 0 w 260"/>
                <a:gd name="T1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367">
                  <a:moveTo>
                    <a:pt x="153" y="7"/>
                  </a:moveTo>
                  <a:lnTo>
                    <a:pt x="153" y="108"/>
                  </a:lnTo>
                  <a:lnTo>
                    <a:pt x="253" y="108"/>
                  </a:lnTo>
                  <a:moveTo>
                    <a:pt x="0" y="0"/>
                  </a:moveTo>
                  <a:lnTo>
                    <a:pt x="0" y="367"/>
                  </a:lnTo>
                  <a:lnTo>
                    <a:pt x="260" y="367"/>
                  </a:lnTo>
                  <a:lnTo>
                    <a:pt x="260" y="100"/>
                  </a:lnTo>
                  <a:lnTo>
                    <a:pt x="161" y="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 cap="flat">
              <a:solidFill>
                <a:srgbClr val="ED7D3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grpSp>
          <p:nvGrpSpPr>
            <p:cNvPr id="315" name="Navigation Buttons">
              <a:extLst>
                <a:ext uri="{FF2B5EF4-FFF2-40B4-BE49-F238E27FC236}">
                  <a16:creationId xmlns:a16="http://schemas.microsoft.com/office/drawing/2014/main" id="{C8BF3B51-7292-ECBB-B1A9-1738289F1FCE}"/>
                </a:ext>
              </a:extLst>
            </p:cNvPr>
            <p:cNvGrpSpPr/>
            <p:nvPr/>
          </p:nvGrpSpPr>
          <p:grpSpPr>
            <a:xfrm>
              <a:off x="932826" y="1835724"/>
              <a:ext cx="1717250" cy="358356"/>
              <a:chOff x="932826" y="1835724"/>
              <a:chExt cx="1717250" cy="358356"/>
            </a:xfrm>
          </p:grpSpPr>
          <p:sp>
            <p:nvSpPr>
              <p:cNvPr id="316" name="Back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1026E493-2E1B-6784-0301-0074D96EB6CA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38"/>
                </p:custDataLst>
              </p:nvPr>
            </p:nvSpPr>
            <p:spPr bwMode="auto">
              <a:xfrm>
                <a:off x="932826" y="1889970"/>
                <a:ext cx="408059" cy="249865"/>
              </a:xfrm>
              <a:custGeom>
                <a:avLst/>
                <a:gdLst>
                  <a:gd name="T0" fmla="*/ 159 w 423"/>
                  <a:gd name="T1" fmla="*/ 332 h 332"/>
                  <a:gd name="T2" fmla="*/ 0 w 423"/>
                  <a:gd name="T3" fmla="*/ 166 h 332"/>
                  <a:gd name="T4" fmla="*/ 159 w 423"/>
                  <a:gd name="T5" fmla="*/ 0 h 332"/>
                  <a:gd name="T6" fmla="*/ 15 w 423"/>
                  <a:gd name="T7" fmla="*/ 166 h 332"/>
                  <a:gd name="T8" fmla="*/ 423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159" y="332"/>
                    </a:moveTo>
                    <a:lnTo>
                      <a:pt x="0" y="166"/>
                    </a:lnTo>
                    <a:lnTo>
                      <a:pt x="159" y="0"/>
                    </a:lnTo>
                    <a:moveTo>
                      <a:pt x="15" y="166"/>
                    </a:moveTo>
                    <a:lnTo>
                      <a:pt x="423" y="166"/>
                    </a:lnTo>
                  </a:path>
                </a:pathLst>
              </a:custGeom>
              <a:noFill/>
              <a:ln w="6350" cap="sq">
                <a:solidFill>
                  <a:srgbClr val="ED7D3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317" name="Forwar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6456356C-F713-0027-A7A8-0F2FF6D1D852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39"/>
                </p:custDataLst>
              </p:nvPr>
            </p:nvSpPr>
            <p:spPr bwMode="auto">
              <a:xfrm>
                <a:off x="1578919" y="1889969"/>
                <a:ext cx="408059" cy="249864"/>
              </a:xfrm>
              <a:custGeom>
                <a:avLst/>
                <a:gdLst>
                  <a:gd name="T0" fmla="*/ 265 w 423"/>
                  <a:gd name="T1" fmla="*/ 0 h 332"/>
                  <a:gd name="T2" fmla="*/ 423 w 423"/>
                  <a:gd name="T3" fmla="*/ 166 h 332"/>
                  <a:gd name="T4" fmla="*/ 265 w 423"/>
                  <a:gd name="T5" fmla="*/ 332 h 332"/>
                  <a:gd name="T6" fmla="*/ 408 w 423"/>
                  <a:gd name="T7" fmla="*/ 166 h 332"/>
                  <a:gd name="T8" fmla="*/ 0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265" y="0"/>
                    </a:moveTo>
                    <a:lnTo>
                      <a:pt x="423" y="166"/>
                    </a:lnTo>
                    <a:lnTo>
                      <a:pt x="265" y="332"/>
                    </a:lnTo>
                    <a:moveTo>
                      <a:pt x="408" y="166"/>
                    </a:moveTo>
                    <a:lnTo>
                      <a:pt x="0" y="166"/>
                    </a:lnTo>
                  </a:path>
                </a:pathLst>
              </a:custGeom>
              <a:noFill/>
              <a:ln w="6350" cap="sq">
                <a:solidFill>
                  <a:srgbClr val="ED7D3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318" name="Reloa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C1E1FF74-3DF7-4CDD-9104-69B7696BDB35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40"/>
                </p:custDataLst>
              </p:nvPr>
            </p:nvSpPr>
            <p:spPr bwMode="auto">
              <a:xfrm>
                <a:off x="2225015" y="1835724"/>
                <a:ext cx="425061" cy="358356"/>
              </a:xfrm>
              <a:custGeom>
                <a:avLst/>
                <a:gdLst>
                  <a:gd name="T0" fmla="*/ 441 w 441"/>
                  <a:gd name="T1" fmla="*/ 7 h 474"/>
                  <a:gd name="T2" fmla="*/ 441 w 441"/>
                  <a:gd name="T3" fmla="*/ 144 h 474"/>
                  <a:gd name="T4" fmla="*/ 296 w 441"/>
                  <a:gd name="T5" fmla="*/ 144 h 474"/>
                  <a:gd name="T6" fmla="*/ 438 w 441"/>
                  <a:gd name="T7" fmla="*/ 309 h 474"/>
                  <a:gd name="T8" fmla="*/ 166 w 441"/>
                  <a:gd name="T9" fmla="*/ 434 h 474"/>
                  <a:gd name="T10" fmla="*/ 41 w 441"/>
                  <a:gd name="T11" fmla="*/ 162 h 474"/>
                  <a:gd name="T12" fmla="*/ 313 w 441"/>
                  <a:gd name="T13" fmla="*/ 37 h 474"/>
                  <a:gd name="T14" fmla="*/ 428 w 441"/>
                  <a:gd name="T15" fmla="*/ 139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1" h="474">
                    <a:moveTo>
                      <a:pt x="441" y="7"/>
                    </a:moveTo>
                    <a:lnTo>
                      <a:pt x="441" y="144"/>
                    </a:lnTo>
                    <a:lnTo>
                      <a:pt x="296" y="144"/>
                    </a:lnTo>
                    <a:moveTo>
                      <a:pt x="438" y="309"/>
                    </a:moveTo>
                    <a:cubicBezTo>
                      <a:pt x="397" y="418"/>
                      <a:pt x="276" y="474"/>
                      <a:pt x="166" y="434"/>
                    </a:cubicBezTo>
                    <a:cubicBezTo>
                      <a:pt x="56" y="393"/>
                      <a:pt x="0" y="271"/>
                      <a:pt x="41" y="162"/>
                    </a:cubicBezTo>
                    <a:cubicBezTo>
                      <a:pt x="82" y="52"/>
                      <a:pt x="202" y="0"/>
                      <a:pt x="313" y="37"/>
                    </a:cubicBezTo>
                    <a:cubicBezTo>
                      <a:pt x="357" y="51"/>
                      <a:pt x="398" y="91"/>
                      <a:pt x="428" y="139"/>
                    </a:cubicBezTo>
                  </a:path>
                </a:pathLst>
              </a:custGeom>
              <a:noFill/>
              <a:ln w="6350" cap="flat">
                <a:solidFill>
                  <a:srgbClr val="ED7D3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319" name="직사각형 318">
            <a:extLst>
              <a:ext uri="{FF2B5EF4-FFF2-40B4-BE49-F238E27FC236}">
                <a16:creationId xmlns:a16="http://schemas.microsoft.com/office/drawing/2014/main" id="{86AF1CA5-37C8-A673-E8EF-962E2CCC4B19}"/>
              </a:ext>
            </a:extLst>
          </p:cNvPr>
          <p:cNvSpPr/>
          <p:nvPr/>
        </p:nvSpPr>
        <p:spPr>
          <a:xfrm>
            <a:off x="3513287" y="582819"/>
            <a:ext cx="1867881" cy="231735"/>
          </a:xfrm>
          <a:prstGeom prst="rect">
            <a:avLst/>
          </a:prstGeom>
          <a:solidFill>
            <a:srgbClr val="FFC000">
              <a:lumMod val="20000"/>
              <a:lumOff val="80000"/>
            </a:srgbClr>
          </a:solidFill>
          <a:ln w="12700" cap="flat" cmpd="sng" algn="ctr">
            <a:solidFill>
              <a:srgbClr val="ED7D31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사용자 정보 입력 및 선택 화면</a:t>
            </a:r>
          </a:p>
        </p:txBody>
      </p:sp>
      <p:sp>
        <p:nvSpPr>
          <p:cNvPr id="320" name="TextBox 319">
            <a:extLst>
              <a:ext uri="{FF2B5EF4-FFF2-40B4-BE49-F238E27FC236}">
                <a16:creationId xmlns:a16="http://schemas.microsoft.com/office/drawing/2014/main" id="{F28C3294-801D-ECDB-2D60-6374906D0590}"/>
              </a:ext>
            </a:extLst>
          </p:cNvPr>
          <p:cNvSpPr txBox="1"/>
          <p:nvPr/>
        </p:nvSpPr>
        <p:spPr>
          <a:xfrm>
            <a:off x="3982766" y="1759325"/>
            <a:ext cx="1031051" cy="276999"/>
          </a:xfrm>
          <a:prstGeom prst="rect">
            <a:avLst/>
          </a:prstGeom>
          <a:solidFill>
            <a:srgbClr val="E7E6E6"/>
          </a:solidFill>
          <a:ln>
            <a:solidFill>
              <a:srgbClr val="ED7D31"/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화면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EO_001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cxnSp>
        <p:nvCxnSpPr>
          <p:cNvPr id="321" name="직선 화살표 연결선 320">
            <a:extLst>
              <a:ext uri="{FF2B5EF4-FFF2-40B4-BE49-F238E27FC236}">
                <a16:creationId xmlns:a16="http://schemas.microsoft.com/office/drawing/2014/main" id="{376BCD1B-5047-9FE8-9479-E67FAD375634}"/>
              </a:ext>
            </a:extLst>
          </p:cNvPr>
          <p:cNvCxnSpPr>
            <a:cxnSpLocks/>
          </p:cNvCxnSpPr>
          <p:nvPr/>
        </p:nvCxnSpPr>
        <p:spPr>
          <a:xfrm flipH="1">
            <a:off x="2266894" y="2157947"/>
            <a:ext cx="1006861" cy="552078"/>
          </a:xfrm>
          <a:prstGeom prst="straightConnector1">
            <a:avLst/>
          </a:prstGeom>
          <a:noFill/>
          <a:ln w="76200" cap="flat" cmpd="sng" algn="ctr">
            <a:solidFill>
              <a:srgbClr val="A5A5A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22" name="직사각형 321">
            <a:extLst>
              <a:ext uri="{FF2B5EF4-FFF2-40B4-BE49-F238E27FC236}">
                <a16:creationId xmlns:a16="http://schemas.microsoft.com/office/drawing/2014/main" id="{67CB5FCB-8CA2-E22E-1BDB-6378E62AE131}"/>
              </a:ext>
            </a:extLst>
          </p:cNvPr>
          <p:cNvSpPr/>
          <p:nvPr/>
        </p:nvSpPr>
        <p:spPr>
          <a:xfrm>
            <a:off x="750383" y="2857237"/>
            <a:ext cx="1764237" cy="226043"/>
          </a:xfrm>
          <a:prstGeom prst="rect">
            <a:avLst/>
          </a:prstGeom>
          <a:solidFill>
            <a:srgbClr val="5B9BD5">
              <a:lumMod val="20000"/>
              <a:lumOff val="80000"/>
            </a:srgbClr>
          </a:solidFill>
          <a:ln w="12700" cap="flat" cmpd="sng" algn="ctr">
            <a:solidFill>
              <a:srgbClr val="4472C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수강 화면</a:t>
            </a:r>
          </a:p>
        </p:txBody>
      </p:sp>
      <p:grpSp>
        <p:nvGrpSpPr>
          <p:cNvPr id="323" name="Browser" descr="&lt;SmartSettings&gt;&lt;SmartResize enabled=&quot;True&quot; minWidth=&quot;140&quot; minHeight=&quot;50&quot; /&gt;&lt;/SmartSettings&gt;">
            <a:extLst>
              <a:ext uri="{FF2B5EF4-FFF2-40B4-BE49-F238E27FC236}">
                <a16:creationId xmlns:a16="http://schemas.microsoft.com/office/drawing/2014/main" id="{E7462070-CA9A-028B-AAC9-7E4EB8F0368D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747561" y="3130832"/>
            <a:ext cx="1764238" cy="1708787"/>
            <a:chOff x="595686" y="1261242"/>
            <a:chExt cx="6668468" cy="4352544"/>
          </a:xfrm>
        </p:grpSpPr>
        <p:sp>
          <p:nvSpPr>
            <p:cNvPr id="324" name="Window Body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4632D126-C3DF-DCDE-B582-408F0DE84644}"/>
                </a:ext>
              </a:extLst>
            </p:cNvPr>
            <p:cNvSpPr/>
            <p:nvPr>
              <p:custDataLst>
                <p:tags r:id="rId23"/>
              </p:custDataLst>
            </p:nvPr>
          </p:nvSpPr>
          <p:spPr>
            <a:xfrm>
              <a:off x="595686" y="2283261"/>
              <a:ext cx="6668462" cy="3330525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25" name="Title Bar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D50ABBEF-2240-1CDB-C596-72ECDD13A328}"/>
                </a:ext>
              </a:extLst>
            </p:cNvPr>
            <p:cNvSpPr/>
            <p:nvPr>
              <p:custDataLst>
                <p:tags r:id="rId24"/>
              </p:custDataLst>
            </p:nvPr>
          </p:nvSpPr>
          <p:spPr>
            <a:xfrm>
              <a:off x="595692" y="1261242"/>
              <a:ext cx="6668462" cy="1026016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17145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Browser</a:t>
              </a:r>
            </a:p>
          </p:txBody>
        </p:sp>
        <p:sp>
          <p:nvSpPr>
            <p:cNvPr id="326" name="Menu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CF0F13A7-756D-C6DD-17DA-0DE7D58132CD}"/>
                </a:ext>
              </a:extLst>
            </p:cNvPr>
            <p:cNvSpPr>
              <a:spLocks noChangeAspect="1" noEditPoints="1"/>
            </p:cNvSpPr>
            <p:nvPr>
              <p:custDataLst>
                <p:tags r:id="rId25"/>
              </p:custDataLst>
            </p:nvPr>
          </p:nvSpPr>
          <p:spPr bwMode="auto">
            <a:xfrm>
              <a:off x="6589794" y="1848794"/>
              <a:ext cx="423031" cy="215323"/>
            </a:xfrm>
            <a:custGeom>
              <a:avLst/>
              <a:gdLst>
                <a:gd name="T0" fmla="*/ 0 w 415"/>
                <a:gd name="T1" fmla="*/ 309 h 309"/>
                <a:gd name="T2" fmla="*/ 415 w 415"/>
                <a:gd name="T3" fmla="*/ 309 h 309"/>
                <a:gd name="T4" fmla="*/ 0 w 415"/>
                <a:gd name="T5" fmla="*/ 155 h 309"/>
                <a:gd name="T6" fmla="*/ 415 w 415"/>
                <a:gd name="T7" fmla="*/ 155 h 309"/>
                <a:gd name="T8" fmla="*/ 0 w 415"/>
                <a:gd name="T9" fmla="*/ 0 h 309"/>
                <a:gd name="T10" fmla="*/ 415 w 415"/>
                <a:gd name="T1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5" h="309">
                  <a:moveTo>
                    <a:pt x="0" y="309"/>
                  </a:moveTo>
                  <a:lnTo>
                    <a:pt x="415" y="309"/>
                  </a:lnTo>
                  <a:moveTo>
                    <a:pt x="0" y="155"/>
                  </a:moveTo>
                  <a:lnTo>
                    <a:pt x="415" y="155"/>
                  </a:lnTo>
                  <a:moveTo>
                    <a:pt x="0" y="0"/>
                  </a:moveTo>
                  <a:lnTo>
                    <a:pt x="415" y="0"/>
                  </a:lnTo>
                </a:path>
              </a:pathLst>
            </a:custGeom>
            <a:noFill/>
            <a:ln w="6350" cap="flat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27" name="Close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31388822-B6A3-32A2-A72E-5F60EE2285D5}"/>
                </a:ext>
              </a:extLst>
            </p:cNvPr>
            <p:cNvSpPr>
              <a:spLocks noEditPoints="1"/>
            </p:cNvSpPr>
            <p:nvPr>
              <p:custDataLst>
                <p:tags r:id="rId26"/>
              </p:custDataLst>
            </p:nvPr>
          </p:nvSpPr>
          <p:spPr bwMode="auto">
            <a:xfrm>
              <a:off x="6666329" y="1397350"/>
              <a:ext cx="279020" cy="181962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28" name="Address Box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2288FDD3-6872-4D01-B54B-E169A4C639B6}"/>
                </a:ext>
              </a:extLst>
            </p:cNvPr>
            <p:cNvSpPr/>
            <p:nvPr>
              <p:custDataLst>
                <p:tags r:id="rId27"/>
              </p:custDataLst>
            </p:nvPr>
          </p:nvSpPr>
          <p:spPr>
            <a:xfrm>
              <a:off x="3155318" y="1729366"/>
              <a:ext cx="3183146" cy="454178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5B9BD5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178308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1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29" name="Document Icon" descr="&lt;SmartSettings&gt;&lt;SmartResize anchorLeft=&quot;Absolut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DA0C5BF2-BDB2-0DC8-91A9-0BF3E1BF4658}"/>
                </a:ext>
              </a:extLst>
            </p:cNvPr>
            <p:cNvSpPr>
              <a:spLocks noChangeAspect="1" noEditPoints="1"/>
            </p:cNvSpPr>
            <p:nvPr>
              <p:custDataLst>
                <p:tags r:id="rId28"/>
              </p:custDataLst>
            </p:nvPr>
          </p:nvSpPr>
          <p:spPr bwMode="auto">
            <a:xfrm>
              <a:off x="3371118" y="1829081"/>
              <a:ext cx="265521" cy="254747"/>
            </a:xfrm>
            <a:custGeom>
              <a:avLst/>
              <a:gdLst>
                <a:gd name="T0" fmla="*/ 153 w 260"/>
                <a:gd name="T1" fmla="*/ 7 h 367"/>
                <a:gd name="T2" fmla="*/ 153 w 260"/>
                <a:gd name="T3" fmla="*/ 108 h 367"/>
                <a:gd name="T4" fmla="*/ 253 w 260"/>
                <a:gd name="T5" fmla="*/ 108 h 367"/>
                <a:gd name="T6" fmla="*/ 0 w 260"/>
                <a:gd name="T7" fmla="*/ 0 h 367"/>
                <a:gd name="T8" fmla="*/ 0 w 260"/>
                <a:gd name="T9" fmla="*/ 367 h 367"/>
                <a:gd name="T10" fmla="*/ 260 w 260"/>
                <a:gd name="T11" fmla="*/ 367 h 367"/>
                <a:gd name="T12" fmla="*/ 260 w 260"/>
                <a:gd name="T13" fmla="*/ 100 h 367"/>
                <a:gd name="T14" fmla="*/ 161 w 260"/>
                <a:gd name="T15" fmla="*/ 1 h 367"/>
                <a:gd name="T16" fmla="*/ 0 w 260"/>
                <a:gd name="T1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367">
                  <a:moveTo>
                    <a:pt x="153" y="7"/>
                  </a:moveTo>
                  <a:lnTo>
                    <a:pt x="153" y="108"/>
                  </a:lnTo>
                  <a:lnTo>
                    <a:pt x="253" y="108"/>
                  </a:lnTo>
                  <a:moveTo>
                    <a:pt x="0" y="0"/>
                  </a:moveTo>
                  <a:lnTo>
                    <a:pt x="0" y="367"/>
                  </a:lnTo>
                  <a:lnTo>
                    <a:pt x="260" y="367"/>
                  </a:lnTo>
                  <a:lnTo>
                    <a:pt x="260" y="100"/>
                  </a:lnTo>
                  <a:lnTo>
                    <a:pt x="161" y="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 cap="flat">
              <a:solidFill>
                <a:srgbClr val="5B9BD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grpSp>
          <p:nvGrpSpPr>
            <p:cNvPr id="330" name="Navigation Buttons">
              <a:extLst>
                <a:ext uri="{FF2B5EF4-FFF2-40B4-BE49-F238E27FC236}">
                  <a16:creationId xmlns:a16="http://schemas.microsoft.com/office/drawing/2014/main" id="{6528280C-809C-3534-ADD3-5A0C349FAB18}"/>
                </a:ext>
              </a:extLst>
            </p:cNvPr>
            <p:cNvGrpSpPr/>
            <p:nvPr/>
          </p:nvGrpSpPr>
          <p:grpSpPr>
            <a:xfrm>
              <a:off x="952633" y="1791175"/>
              <a:ext cx="1818136" cy="330565"/>
              <a:chOff x="952633" y="1791175"/>
              <a:chExt cx="1818136" cy="330565"/>
            </a:xfrm>
          </p:grpSpPr>
          <p:sp>
            <p:nvSpPr>
              <p:cNvPr id="331" name="Back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E2798E40-27CB-6D9A-9B28-1D41FF447120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29"/>
                </p:custDataLst>
              </p:nvPr>
            </p:nvSpPr>
            <p:spPr bwMode="auto">
              <a:xfrm>
                <a:off x="952633" y="1841213"/>
                <a:ext cx="432031" cy="230488"/>
              </a:xfrm>
              <a:custGeom>
                <a:avLst/>
                <a:gdLst>
                  <a:gd name="T0" fmla="*/ 159 w 423"/>
                  <a:gd name="T1" fmla="*/ 332 h 332"/>
                  <a:gd name="T2" fmla="*/ 0 w 423"/>
                  <a:gd name="T3" fmla="*/ 166 h 332"/>
                  <a:gd name="T4" fmla="*/ 159 w 423"/>
                  <a:gd name="T5" fmla="*/ 0 h 332"/>
                  <a:gd name="T6" fmla="*/ 15 w 423"/>
                  <a:gd name="T7" fmla="*/ 166 h 332"/>
                  <a:gd name="T8" fmla="*/ 423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159" y="332"/>
                    </a:moveTo>
                    <a:lnTo>
                      <a:pt x="0" y="166"/>
                    </a:lnTo>
                    <a:lnTo>
                      <a:pt x="159" y="0"/>
                    </a:lnTo>
                    <a:moveTo>
                      <a:pt x="15" y="166"/>
                    </a:moveTo>
                    <a:lnTo>
                      <a:pt x="423" y="166"/>
                    </a:lnTo>
                  </a:path>
                </a:pathLst>
              </a:custGeom>
              <a:noFill/>
              <a:ln w="6350" cap="sq">
                <a:solidFill>
                  <a:srgbClr val="5B9BD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332" name="Forwar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5522CF84-E84B-615D-C476-9302E97B0A6E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30"/>
                </p:custDataLst>
              </p:nvPr>
            </p:nvSpPr>
            <p:spPr bwMode="auto">
              <a:xfrm>
                <a:off x="1636683" y="1841213"/>
                <a:ext cx="432031" cy="230488"/>
              </a:xfrm>
              <a:custGeom>
                <a:avLst/>
                <a:gdLst>
                  <a:gd name="T0" fmla="*/ 265 w 423"/>
                  <a:gd name="T1" fmla="*/ 0 h 332"/>
                  <a:gd name="T2" fmla="*/ 423 w 423"/>
                  <a:gd name="T3" fmla="*/ 166 h 332"/>
                  <a:gd name="T4" fmla="*/ 265 w 423"/>
                  <a:gd name="T5" fmla="*/ 332 h 332"/>
                  <a:gd name="T6" fmla="*/ 408 w 423"/>
                  <a:gd name="T7" fmla="*/ 166 h 332"/>
                  <a:gd name="T8" fmla="*/ 0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265" y="0"/>
                    </a:moveTo>
                    <a:lnTo>
                      <a:pt x="423" y="166"/>
                    </a:lnTo>
                    <a:lnTo>
                      <a:pt x="265" y="332"/>
                    </a:lnTo>
                    <a:moveTo>
                      <a:pt x="408" y="166"/>
                    </a:moveTo>
                    <a:lnTo>
                      <a:pt x="0" y="166"/>
                    </a:lnTo>
                  </a:path>
                </a:pathLst>
              </a:custGeom>
              <a:noFill/>
              <a:ln w="6350" cap="sq">
                <a:solidFill>
                  <a:srgbClr val="5B9BD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333" name="Reloa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6B9D1E59-CCDF-2481-14E0-614E49F121BD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31"/>
                </p:custDataLst>
              </p:nvPr>
            </p:nvSpPr>
            <p:spPr bwMode="auto">
              <a:xfrm>
                <a:off x="2320737" y="1791175"/>
                <a:ext cx="450032" cy="330565"/>
              </a:xfrm>
              <a:custGeom>
                <a:avLst/>
                <a:gdLst>
                  <a:gd name="T0" fmla="*/ 441 w 441"/>
                  <a:gd name="T1" fmla="*/ 7 h 474"/>
                  <a:gd name="T2" fmla="*/ 441 w 441"/>
                  <a:gd name="T3" fmla="*/ 144 h 474"/>
                  <a:gd name="T4" fmla="*/ 296 w 441"/>
                  <a:gd name="T5" fmla="*/ 144 h 474"/>
                  <a:gd name="T6" fmla="*/ 438 w 441"/>
                  <a:gd name="T7" fmla="*/ 309 h 474"/>
                  <a:gd name="T8" fmla="*/ 166 w 441"/>
                  <a:gd name="T9" fmla="*/ 434 h 474"/>
                  <a:gd name="T10" fmla="*/ 41 w 441"/>
                  <a:gd name="T11" fmla="*/ 162 h 474"/>
                  <a:gd name="T12" fmla="*/ 313 w 441"/>
                  <a:gd name="T13" fmla="*/ 37 h 474"/>
                  <a:gd name="T14" fmla="*/ 428 w 441"/>
                  <a:gd name="T15" fmla="*/ 139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1" h="474">
                    <a:moveTo>
                      <a:pt x="441" y="7"/>
                    </a:moveTo>
                    <a:lnTo>
                      <a:pt x="441" y="144"/>
                    </a:lnTo>
                    <a:lnTo>
                      <a:pt x="296" y="144"/>
                    </a:lnTo>
                    <a:moveTo>
                      <a:pt x="438" y="309"/>
                    </a:moveTo>
                    <a:cubicBezTo>
                      <a:pt x="397" y="418"/>
                      <a:pt x="276" y="474"/>
                      <a:pt x="166" y="434"/>
                    </a:cubicBezTo>
                    <a:cubicBezTo>
                      <a:pt x="56" y="393"/>
                      <a:pt x="0" y="271"/>
                      <a:pt x="41" y="162"/>
                    </a:cubicBezTo>
                    <a:cubicBezTo>
                      <a:pt x="82" y="52"/>
                      <a:pt x="202" y="0"/>
                      <a:pt x="313" y="37"/>
                    </a:cubicBezTo>
                    <a:cubicBezTo>
                      <a:pt x="357" y="51"/>
                      <a:pt x="398" y="91"/>
                      <a:pt x="428" y="139"/>
                    </a:cubicBezTo>
                  </a:path>
                </a:pathLst>
              </a:custGeom>
              <a:noFill/>
              <a:ln w="6350" cap="flat">
                <a:solidFill>
                  <a:srgbClr val="5B9BD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334" name="TextBox 333">
            <a:extLst>
              <a:ext uri="{FF2B5EF4-FFF2-40B4-BE49-F238E27FC236}">
                <a16:creationId xmlns:a16="http://schemas.microsoft.com/office/drawing/2014/main" id="{489C919B-7511-E90F-186A-B8A045EDDCF1}"/>
              </a:ext>
            </a:extLst>
          </p:cNvPr>
          <p:cNvSpPr txBox="1"/>
          <p:nvPr/>
        </p:nvSpPr>
        <p:spPr>
          <a:xfrm>
            <a:off x="1080121" y="4185846"/>
            <a:ext cx="1085554" cy="276999"/>
          </a:xfrm>
          <a:prstGeom prst="rect">
            <a:avLst/>
          </a:prstGeom>
          <a:solidFill>
            <a:srgbClr val="E7E6E6"/>
          </a:solidFill>
          <a:ln>
            <a:solidFill>
              <a:srgbClr val="5B9BD5"/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화면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EO_002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35" name="직사각형 334">
            <a:extLst>
              <a:ext uri="{FF2B5EF4-FFF2-40B4-BE49-F238E27FC236}">
                <a16:creationId xmlns:a16="http://schemas.microsoft.com/office/drawing/2014/main" id="{1B676169-E172-9E77-F953-A0C55C68C23A}"/>
              </a:ext>
            </a:extLst>
          </p:cNvPr>
          <p:cNvSpPr/>
          <p:nvPr/>
        </p:nvSpPr>
        <p:spPr>
          <a:xfrm>
            <a:off x="3529202" y="2870405"/>
            <a:ext cx="1764237" cy="226043"/>
          </a:xfrm>
          <a:prstGeom prst="rect">
            <a:avLst/>
          </a:prstGeom>
          <a:solidFill>
            <a:srgbClr val="70AD47">
              <a:lumMod val="20000"/>
              <a:lumOff val="80000"/>
            </a:srgbClr>
          </a:solidFill>
          <a:ln w="12700" cap="flat" cmpd="sng" algn="ctr">
            <a:solidFill>
              <a:srgbClr val="70AD47">
                <a:lumMod val="7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수강 집중도 결과 화면</a:t>
            </a:r>
          </a:p>
        </p:txBody>
      </p:sp>
      <p:grpSp>
        <p:nvGrpSpPr>
          <p:cNvPr id="336" name="Browser" descr="&lt;SmartSettings&gt;&lt;SmartResize enabled=&quot;True&quot; minWidth=&quot;140&quot; minHeight=&quot;50&quot; /&gt;&lt;/SmartSettings&gt;">
            <a:extLst>
              <a:ext uri="{FF2B5EF4-FFF2-40B4-BE49-F238E27FC236}">
                <a16:creationId xmlns:a16="http://schemas.microsoft.com/office/drawing/2014/main" id="{447BB2C9-7A55-C14C-D15C-572E26F5EB07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3526379" y="3144001"/>
            <a:ext cx="1764238" cy="1708787"/>
            <a:chOff x="595686" y="1261242"/>
            <a:chExt cx="6668468" cy="4352544"/>
          </a:xfrm>
        </p:grpSpPr>
        <p:sp>
          <p:nvSpPr>
            <p:cNvPr id="337" name="Window Body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6E071827-5811-2F47-9748-0A66DE40E100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595686" y="2283261"/>
              <a:ext cx="6668462" cy="3330525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70AD47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38" name="Title Bar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C7FD9FCA-E629-52CE-606F-7C293AAED5E3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595692" y="1261242"/>
              <a:ext cx="6668462" cy="1026016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70AD47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17145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Browser</a:t>
              </a:r>
            </a:p>
          </p:txBody>
        </p:sp>
        <p:sp>
          <p:nvSpPr>
            <p:cNvPr id="339" name="Menu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C63FCA29-D6A8-3080-3AD2-9BF487C5CD10}"/>
                </a:ext>
              </a:extLst>
            </p:cNvPr>
            <p:cNvSpPr>
              <a:spLocks noChangeAspect="1" noEditPoints="1"/>
            </p:cNvSpPr>
            <p:nvPr>
              <p:custDataLst>
                <p:tags r:id="rId16"/>
              </p:custDataLst>
            </p:nvPr>
          </p:nvSpPr>
          <p:spPr bwMode="auto">
            <a:xfrm>
              <a:off x="6589794" y="1848794"/>
              <a:ext cx="423031" cy="215323"/>
            </a:xfrm>
            <a:custGeom>
              <a:avLst/>
              <a:gdLst>
                <a:gd name="T0" fmla="*/ 0 w 415"/>
                <a:gd name="T1" fmla="*/ 309 h 309"/>
                <a:gd name="T2" fmla="*/ 415 w 415"/>
                <a:gd name="T3" fmla="*/ 309 h 309"/>
                <a:gd name="T4" fmla="*/ 0 w 415"/>
                <a:gd name="T5" fmla="*/ 155 h 309"/>
                <a:gd name="T6" fmla="*/ 415 w 415"/>
                <a:gd name="T7" fmla="*/ 155 h 309"/>
                <a:gd name="T8" fmla="*/ 0 w 415"/>
                <a:gd name="T9" fmla="*/ 0 h 309"/>
                <a:gd name="T10" fmla="*/ 415 w 415"/>
                <a:gd name="T1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5" h="309">
                  <a:moveTo>
                    <a:pt x="0" y="309"/>
                  </a:moveTo>
                  <a:lnTo>
                    <a:pt x="415" y="309"/>
                  </a:lnTo>
                  <a:moveTo>
                    <a:pt x="0" y="155"/>
                  </a:moveTo>
                  <a:lnTo>
                    <a:pt x="415" y="155"/>
                  </a:lnTo>
                  <a:moveTo>
                    <a:pt x="0" y="0"/>
                  </a:moveTo>
                  <a:lnTo>
                    <a:pt x="415" y="0"/>
                  </a:lnTo>
                </a:path>
              </a:pathLst>
            </a:custGeom>
            <a:noFill/>
            <a:ln w="6350" cap="flat">
              <a:solidFill>
                <a:srgbClr val="70AD47">
                  <a:lumMod val="7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40" name="Close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491F0FE8-8101-D870-DAE3-E109AB438626}"/>
                </a:ext>
              </a:extLst>
            </p:cNvPr>
            <p:cNvSpPr>
              <a:spLocks noEditPoints="1"/>
            </p:cNvSpPr>
            <p:nvPr>
              <p:custDataLst>
                <p:tags r:id="rId17"/>
              </p:custDataLst>
            </p:nvPr>
          </p:nvSpPr>
          <p:spPr bwMode="auto">
            <a:xfrm>
              <a:off x="6666329" y="1397350"/>
              <a:ext cx="279020" cy="181962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70AD47">
                  <a:lumMod val="7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41" name="Address Box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5742E31F-BEEB-25BF-C4D5-5D42FB87487B}"/>
                </a:ext>
              </a:extLst>
            </p:cNvPr>
            <p:cNvSpPr/>
            <p:nvPr>
              <p:custDataLst>
                <p:tags r:id="rId18"/>
              </p:custDataLst>
            </p:nvPr>
          </p:nvSpPr>
          <p:spPr>
            <a:xfrm>
              <a:off x="3155318" y="1729366"/>
              <a:ext cx="3183146" cy="454178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70AD47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178308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1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42" name="Document Icon" descr="&lt;SmartSettings&gt;&lt;SmartResize anchorLeft=&quot;Absolut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3C31D44E-680B-7D64-26C6-117E334D7E46}"/>
                </a:ext>
              </a:extLst>
            </p:cNvPr>
            <p:cNvSpPr>
              <a:spLocks noChangeAspect="1" noEditPoints="1"/>
            </p:cNvSpPr>
            <p:nvPr>
              <p:custDataLst>
                <p:tags r:id="rId19"/>
              </p:custDataLst>
            </p:nvPr>
          </p:nvSpPr>
          <p:spPr bwMode="auto">
            <a:xfrm>
              <a:off x="3371118" y="1829081"/>
              <a:ext cx="265521" cy="254747"/>
            </a:xfrm>
            <a:custGeom>
              <a:avLst/>
              <a:gdLst>
                <a:gd name="T0" fmla="*/ 153 w 260"/>
                <a:gd name="T1" fmla="*/ 7 h 367"/>
                <a:gd name="T2" fmla="*/ 153 w 260"/>
                <a:gd name="T3" fmla="*/ 108 h 367"/>
                <a:gd name="T4" fmla="*/ 253 w 260"/>
                <a:gd name="T5" fmla="*/ 108 h 367"/>
                <a:gd name="T6" fmla="*/ 0 w 260"/>
                <a:gd name="T7" fmla="*/ 0 h 367"/>
                <a:gd name="T8" fmla="*/ 0 w 260"/>
                <a:gd name="T9" fmla="*/ 367 h 367"/>
                <a:gd name="T10" fmla="*/ 260 w 260"/>
                <a:gd name="T11" fmla="*/ 367 h 367"/>
                <a:gd name="T12" fmla="*/ 260 w 260"/>
                <a:gd name="T13" fmla="*/ 100 h 367"/>
                <a:gd name="T14" fmla="*/ 161 w 260"/>
                <a:gd name="T15" fmla="*/ 1 h 367"/>
                <a:gd name="T16" fmla="*/ 0 w 260"/>
                <a:gd name="T1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367">
                  <a:moveTo>
                    <a:pt x="153" y="7"/>
                  </a:moveTo>
                  <a:lnTo>
                    <a:pt x="153" y="108"/>
                  </a:lnTo>
                  <a:lnTo>
                    <a:pt x="253" y="108"/>
                  </a:lnTo>
                  <a:moveTo>
                    <a:pt x="0" y="0"/>
                  </a:moveTo>
                  <a:lnTo>
                    <a:pt x="0" y="367"/>
                  </a:lnTo>
                  <a:lnTo>
                    <a:pt x="260" y="367"/>
                  </a:lnTo>
                  <a:lnTo>
                    <a:pt x="260" y="100"/>
                  </a:lnTo>
                  <a:lnTo>
                    <a:pt x="161" y="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 cap="flat">
              <a:solidFill>
                <a:srgbClr val="70AD47">
                  <a:lumMod val="75000"/>
                </a:srgb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grpSp>
          <p:nvGrpSpPr>
            <p:cNvPr id="343" name="Navigation Buttons">
              <a:extLst>
                <a:ext uri="{FF2B5EF4-FFF2-40B4-BE49-F238E27FC236}">
                  <a16:creationId xmlns:a16="http://schemas.microsoft.com/office/drawing/2014/main" id="{7CB28170-12A9-29D2-4699-DD42B8AEE94F}"/>
                </a:ext>
              </a:extLst>
            </p:cNvPr>
            <p:cNvGrpSpPr/>
            <p:nvPr/>
          </p:nvGrpSpPr>
          <p:grpSpPr>
            <a:xfrm>
              <a:off x="952633" y="1791175"/>
              <a:ext cx="1818136" cy="330565"/>
              <a:chOff x="952633" y="1791175"/>
              <a:chExt cx="1818136" cy="330565"/>
            </a:xfrm>
          </p:grpSpPr>
          <p:sp>
            <p:nvSpPr>
              <p:cNvPr id="344" name="Back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1033606B-3AC8-3006-A144-AC8673407CB8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952633" y="1841213"/>
                <a:ext cx="432031" cy="230488"/>
              </a:xfrm>
              <a:custGeom>
                <a:avLst/>
                <a:gdLst>
                  <a:gd name="T0" fmla="*/ 159 w 423"/>
                  <a:gd name="T1" fmla="*/ 332 h 332"/>
                  <a:gd name="T2" fmla="*/ 0 w 423"/>
                  <a:gd name="T3" fmla="*/ 166 h 332"/>
                  <a:gd name="T4" fmla="*/ 159 w 423"/>
                  <a:gd name="T5" fmla="*/ 0 h 332"/>
                  <a:gd name="T6" fmla="*/ 15 w 423"/>
                  <a:gd name="T7" fmla="*/ 166 h 332"/>
                  <a:gd name="T8" fmla="*/ 423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159" y="332"/>
                    </a:moveTo>
                    <a:lnTo>
                      <a:pt x="0" y="166"/>
                    </a:lnTo>
                    <a:lnTo>
                      <a:pt x="159" y="0"/>
                    </a:lnTo>
                    <a:moveTo>
                      <a:pt x="15" y="166"/>
                    </a:moveTo>
                    <a:lnTo>
                      <a:pt x="423" y="166"/>
                    </a:lnTo>
                  </a:path>
                </a:pathLst>
              </a:custGeom>
              <a:noFill/>
              <a:ln w="6350" cap="sq">
                <a:solidFill>
                  <a:srgbClr val="70AD47">
                    <a:lumMod val="75000"/>
                  </a:srgb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345" name="Forwar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C089BEC2-60B8-3FDF-8967-63DD08200E96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1636683" y="1841213"/>
                <a:ext cx="432031" cy="230488"/>
              </a:xfrm>
              <a:custGeom>
                <a:avLst/>
                <a:gdLst>
                  <a:gd name="T0" fmla="*/ 265 w 423"/>
                  <a:gd name="T1" fmla="*/ 0 h 332"/>
                  <a:gd name="T2" fmla="*/ 423 w 423"/>
                  <a:gd name="T3" fmla="*/ 166 h 332"/>
                  <a:gd name="T4" fmla="*/ 265 w 423"/>
                  <a:gd name="T5" fmla="*/ 332 h 332"/>
                  <a:gd name="T6" fmla="*/ 408 w 423"/>
                  <a:gd name="T7" fmla="*/ 166 h 332"/>
                  <a:gd name="T8" fmla="*/ 0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265" y="0"/>
                    </a:moveTo>
                    <a:lnTo>
                      <a:pt x="423" y="166"/>
                    </a:lnTo>
                    <a:lnTo>
                      <a:pt x="265" y="332"/>
                    </a:lnTo>
                    <a:moveTo>
                      <a:pt x="408" y="166"/>
                    </a:moveTo>
                    <a:lnTo>
                      <a:pt x="0" y="166"/>
                    </a:lnTo>
                  </a:path>
                </a:pathLst>
              </a:custGeom>
              <a:noFill/>
              <a:ln w="6350" cap="sq">
                <a:solidFill>
                  <a:srgbClr val="70AD47">
                    <a:lumMod val="75000"/>
                  </a:srgb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346" name="Reloa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F13302AC-B6BF-46B8-D7E0-4D628D50B7E4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2320737" y="1791175"/>
                <a:ext cx="450032" cy="330565"/>
              </a:xfrm>
              <a:custGeom>
                <a:avLst/>
                <a:gdLst>
                  <a:gd name="T0" fmla="*/ 441 w 441"/>
                  <a:gd name="T1" fmla="*/ 7 h 474"/>
                  <a:gd name="T2" fmla="*/ 441 w 441"/>
                  <a:gd name="T3" fmla="*/ 144 h 474"/>
                  <a:gd name="T4" fmla="*/ 296 w 441"/>
                  <a:gd name="T5" fmla="*/ 144 h 474"/>
                  <a:gd name="T6" fmla="*/ 438 w 441"/>
                  <a:gd name="T7" fmla="*/ 309 h 474"/>
                  <a:gd name="T8" fmla="*/ 166 w 441"/>
                  <a:gd name="T9" fmla="*/ 434 h 474"/>
                  <a:gd name="T10" fmla="*/ 41 w 441"/>
                  <a:gd name="T11" fmla="*/ 162 h 474"/>
                  <a:gd name="T12" fmla="*/ 313 w 441"/>
                  <a:gd name="T13" fmla="*/ 37 h 474"/>
                  <a:gd name="T14" fmla="*/ 428 w 441"/>
                  <a:gd name="T15" fmla="*/ 139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1" h="474">
                    <a:moveTo>
                      <a:pt x="441" y="7"/>
                    </a:moveTo>
                    <a:lnTo>
                      <a:pt x="441" y="144"/>
                    </a:lnTo>
                    <a:lnTo>
                      <a:pt x="296" y="144"/>
                    </a:lnTo>
                    <a:moveTo>
                      <a:pt x="438" y="309"/>
                    </a:moveTo>
                    <a:cubicBezTo>
                      <a:pt x="397" y="418"/>
                      <a:pt x="276" y="474"/>
                      <a:pt x="166" y="434"/>
                    </a:cubicBezTo>
                    <a:cubicBezTo>
                      <a:pt x="56" y="393"/>
                      <a:pt x="0" y="271"/>
                      <a:pt x="41" y="162"/>
                    </a:cubicBezTo>
                    <a:cubicBezTo>
                      <a:pt x="82" y="52"/>
                      <a:pt x="202" y="0"/>
                      <a:pt x="313" y="37"/>
                    </a:cubicBezTo>
                    <a:cubicBezTo>
                      <a:pt x="357" y="51"/>
                      <a:pt x="398" y="91"/>
                      <a:pt x="428" y="139"/>
                    </a:cubicBezTo>
                  </a:path>
                </a:pathLst>
              </a:custGeom>
              <a:noFill/>
              <a:ln w="6350" cap="flat">
                <a:solidFill>
                  <a:srgbClr val="70AD47">
                    <a:lumMod val="75000"/>
                  </a:srgbClr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347" name="TextBox 346">
            <a:extLst>
              <a:ext uri="{FF2B5EF4-FFF2-40B4-BE49-F238E27FC236}">
                <a16:creationId xmlns:a16="http://schemas.microsoft.com/office/drawing/2014/main" id="{38F82779-9734-A018-05BC-9771D4DA93D4}"/>
              </a:ext>
            </a:extLst>
          </p:cNvPr>
          <p:cNvSpPr txBox="1"/>
          <p:nvPr/>
        </p:nvSpPr>
        <p:spPr>
          <a:xfrm>
            <a:off x="3947065" y="4135303"/>
            <a:ext cx="1085554" cy="276999"/>
          </a:xfrm>
          <a:prstGeom prst="rect">
            <a:avLst/>
          </a:prstGeom>
          <a:solidFill>
            <a:srgbClr val="E7E6E6"/>
          </a:solidFill>
          <a:ln>
            <a:solidFill>
              <a:srgbClr val="70AD47">
                <a:lumMod val="75000"/>
              </a:srgbClr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화면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EO_003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sp>
        <p:nvSpPr>
          <p:cNvPr id="348" name="직사각형 347">
            <a:extLst>
              <a:ext uri="{FF2B5EF4-FFF2-40B4-BE49-F238E27FC236}">
                <a16:creationId xmlns:a16="http://schemas.microsoft.com/office/drawing/2014/main" id="{A1643838-67DC-A555-75E1-B8FCE11B734B}"/>
              </a:ext>
            </a:extLst>
          </p:cNvPr>
          <p:cNvSpPr/>
          <p:nvPr/>
        </p:nvSpPr>
        <p:spPr>
          <a:xfrm>
            <a:off x="6407984" y="2857237"/>
            <a:ext cx="1764237" cy="226043"/>
          </a:xfrm>
          <a:prstGeom prst="rect">
            <a:avLst/>
          </a:prstGeom>
          <a:solidFill>
            <a:srgbClr val="E8DCE6"/>
          </a:solidFill>
          <a:ln w="12700" cap="flat" cmpd="sng" algn="ctr">
            <a:solidFill>
              <a:srgbClr val="7030A0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75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강사의 과목별 집중도 결과 화면</a:t>
            </a:r>
          </a:p>
        </p:txBody>
      </p:sp>
      <p:grpSp>
        <p:nvGrpSpPr>
          <p:cNvPr id="349" name="Browser" descr="&lt;SmartSettings&gt;&lt;SmartResize enabled=&quot;True&quot; minWidth=&quot;140&quot; minHeight=&quot;50&quot; /&gt;&lt;/SmartSettings&gt;">
            <a:extLst>
              <a:ext uri="{FF2B5EF4-FFF2-40B4-BE49-F238E27FC236}">
                <a16:creationId xmlns:a16="http://schemas.microsoft.com/office/drawing/2014/main" id="{C5B8B145-0DA0-465E-5C1C-EB8DEBCBB993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405162" y="3130832"/>
            <a:ext cx="1764238" cy="1708787"/>
            <a:chOff x="595686" y="1261242"/>
            <a:chExt cx="6668468" cy="4352544"/>
          </a:xfrm>
        </p:grpSpPr>
        <p:sp>
          <p:nvSpPr>
            <p:cNvPr id="350" name="Window Body" descr="&lt;SmartSettings&gt;&lt;SmartResize anchorLeft=&quot;Absolute&quot; anchorTop=&quot;Absolute&quot; anchorRight=&quot;Absolute&quot; anchorBottom=&quot;Absolute&quot; /&gt;&lt;/SmartSettings&gt;">
              <a:extLst>
                <a:ext uri="{FF2B5EF4-FFF2-40B4-BE49-F238E27FC236}">
                  <a16:creationId xmlns:a16="http://schemas.microsoft.com/office/drawing/2014/main" id="{FFF59CA1-B252-20D4-1419-1384AA8DB279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595686" y="2283261"/>
              <a:ext cx="6668462" cy="3330525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7030A0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0" dirty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51" name="Title Bar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7B20DB88-A57E-DD8F-3B95-18D94F5D1392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595692" y="1261242"/>
              <a:ext cx="6668462" cy="1026016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7030A0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68580" tIns="34290" rIns="171450" bIns="3429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675" b="0" i="0" u="none" strike="noStrike" kern="1200" cap="none" spc="0" normalizeH="0" baseline="0" noProof="0" dirty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rPr>
                <a:t>Browser</a:t>
              </a:r>
            </a:p>
          </p:txBody>
        </p:sp>
        <p:sp>
          <p:nvSpPr>
            <p:cNvPr id="352" name="Menu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ACF1CA71-2A4F-953C-42CB-F472E7964C3F}"/>
                </a:ext>
              </a:extLst>
            </p:cNvPr>
            <p:cNvSpPr>
              <a:spLocks noChangeAspect="1" noEditPoints="1"/>
            </p:cNvSpPr>
            <p:nvPr>
              <p:custDataLst>
                <p:tags r:id="rId7"/>
              </p:custDataLst>
            </p:nvPr>
          </p:nvSpPr>
          <p:spPr bwMode="auto">
            <a:xfrm>
              <a:off x="6589794" y="1848794"/>
              <a:ext cx="423031" cy="215323"/>
            </a:xfrm>
            <a:custGeom>
              <a:avLst/>
              <a:gdLst>
                <a:gd name="T0" fmla="*/ 0 w 415"/>
                <a:gd name="T1" fmla="*/ 309 h 309"/>
                <a:gd name="T2" fmla="*/ 415 w 415"/>
                <a:gd name="T3" fmla="*/ 309 h 309"/>
                <a:gd name="T4" fmla="*/ 0 w 415"/>
                <a:gd name="T5" fmla="*/ 155 h 309"/>
                <a:gd name="T6" fmla="*/ 415 w 415"/>
                <a:gd name="T7" fmla="*/ 155 h 309"/>
                <a:gd name="T8" fmla="*/ 0 w 415"/>
                <a:gd name="T9" fmla="*/ 0 h 309"/>
                <a:gd name="T10" fmla="*/ 415 w 415"/>
                <a:gd name="T11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5" h="309">
                  <a:moveTo>
                    <a:pt x="0" y="309"/>
                  </a:moveTo>
                  <a:lnTo>
                    <a:pt x="415" y="309"/>
                  </a:lnTo>
                  <a:moveTo>
                    <a:pt x="0" y="155"/>
                  </a:moveTo>
                  <a:lnTo>
                    <a:pt x="415" y="155"/>
                  </a:lnTo>
                  <a:moveTo>
                    <a:pt x="0" y="0"/>
                  </a:moveTo>
                  <a:lnTo>
                    <a:pt x="415" y="0"/>
                  </a:lnTo>
                </a:path>
              </a:pathLst>
            </a:custGeom>
            <a:noFill/>
            <a:ln w="6350" cap="flat">
              <a:solidFill>
                <a:srgbClr val="7030A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53" name="Close Button" descr="&lt;SmartSettings&gt;&lt;SmartResize anchorLeft=&quot;Non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3DC9D93E-19A1-CCB7-2657-5DA653E1910A}"/>
                </a:ext>
              </a:extLst>
            </p:cNvPr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>
              <a:off x="6666329" y="1397350"/>
              <a:ext cx="279020" cy="181962"/>
            </a:xfrm>
            <a:custGeom>
              <a:avLst/>
              <a:gdLst>
                <a:gd name="T0" fmla="*/ 254 w 254"/>
                <a:gd name="T1" fmla="*/ 0 h 254"/>
                <a:gd name="T2" fmla="*/ 0 w 254"/>
                <a:gd name="T3" fmla="*/ 254 h 254"/>
                <a:gd name="T4" fmla="*/ 0 w 254"/>
                <a:gd name="T5" fmla="*/ 0 h 254"/>
                <a:gd name="T6" fmla="*/ 254 w 254"/>
                <a:gd name="T7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4" h="254">
                  <a:moveTo>
                    <a:pt x="254" y="0"/>
                  </a:moveTo>
                  <a:lnTo>
                    <a:pt x="0" y="254"/>
                  </a:lnTo>
                  <a:moveTo>
                    <a:pt x="0" y="0"/>
                  </a:moveTo>
                  <a:lnTo>
                    <a:pt x="254" y="254"/>
                  </a:lnTo>
                </a:path>
              </a:pathLst>
            </a:custGeom>
            <a:noFill/>
            <a:ln w="9525" cap="flat">
              <a:solidFill>
                <a:srgbClr val="7030A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54" name="Address Box" descr="&lt;SmartSettings&gt;&lt;SmartResize anchorLeft=&quot;Absolute&quot; anchorTop=&quot;Absolute&quot; anchorRight=&quot;Absolute&quot; anchorBottom=&quot;None&quot; /&gt;&lt;/SmartSettings&gt;">
              <a:extLst>
                <a:ext uri="{FF2B5EF4-FFF2-40B4-BE49-F238E27FC236}">
                  <a16:creationId xmlns:a16="http://schemas.microsoft.com/office/drawing/2014/main" id="{D23B83B4-2F03-214A-A1F0-43A3439C5B89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3155318" y="1729366"/>
              <a:ext cx="3183146" cy="454178"/>
            </a:xfrm>
            <a:prstGeom prst="rect">
              <a:avLst/>
            </a:prstGeom>
            <a:solidFill>
              <a:srgbClr val="FFFFFF"/>
            </a:solidFill>
            <a:ln w="6350" cap="flat" cmpd="sng" algn="ctr">
              <a:solidFill>
                <a:srgbClr val="7030A0"/>
              </a:solidFill>
              <a:prstDash val="solid"/>
              <a:miter lim="800000"/>
            </a:ln>
            <a:effectLst/>
          </p:spPr>
          <p:txBody>
            <a:bodyPr rot="0" spcFirstLastPara="0" vert="horz" wrap="square" lIns="178308" tIns="34290" rIns="68580" bIns="3429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675" b="0" i="0" u="none" strike="noStrike" kern="1200" cap="none" spc="0" normalizeH="0" baseline="0" noProof="1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sp>
          <p:nvSpPr>
            <p:cNvPr id="355" name="Document Icon" descr="&lt;SmartSettings&gt;&lt;SmartResize anchorLeft=&quot;Absolute&quot; anchorTop=&quot;Absolute&quot; anchorRight=&quot;None&quot; anchorBottom=&quot;None&quot; /&gt;&lt;/SmartSettings&gt;">
              <a:extLst>
                <a:ext uri="{FF2B5EF4-FFF2-40B4-BE49-F238E27FC236}">
                  <a16:creationId xmlns:a16="http://schemas.microsoft.com/office/drawing/2014/main" id="{515318E2-8498-8A7A-3716-F10BA5831CB0}"/>
                </a:ext>
              </a:extLst>
            </p:cNvPr>
            <p:cNvSpPr>
              <a:spLocks noChangeAspect="1"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3371118" y="1829081"/>
              <a:ext cx="265521" cy="254747"/>
            </a:xfrm>
            <a:custGeom>
              <a:avLst/>
              <a:gdLst>
                <a:gd name="T0" fmla="*/ 153 w 260"/>
                <a:gd name="T1" fmla="*/ 7 h 367"/>
                <a:gd name="T2" fmla="*/ 153 w 260"/>
                <a:gd name="T3" fmla="*/ 108 h 367"/>
                <a:gd name="T4" fmla="*/ 253 w 260"/>
                <a:gd name="T5" fmla="*/ 108 h 367"/>
                <a:gd name="T6" fmla="*/ 0 w 260"/>
                <a:gd name="T7" fmla="*/ 0 h 367"/>
                <a:gd name="T8" fmla="*/ 0 w 260"/>
                <a:gd name="T9" fmla="*/ 367 h 367"/>
                <a:gd name="T10" fmla="*/ 260 w 260"/>
                <a:gd name="T11" fmla="*/ 367 h 367"/>
                <a:gd name="T12" fmla="*/ 260 w 260"/>
                <a:gd name="T13" fmla="*/ 100 h 367"/>
                <a:gd name="T14" fmla="*/ 161 w 260"/>
                <a:gd name="T15" fmla="*/ 1 h 367"/>
                <a:gd name="T16" fmla="*/ 0 w 260"/>
                <a:gd name="T17" fmla="*/ 0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367">
                  <a:moveTo>
                    <a:pt x="153" y="7"/>
                  </a:moveTo>
                  <a:lnTo>
                    <a:pt x="153" y="108"/>
                  </a:lnTo>
                  <a:lnTo>
                    <a:pt x="253" y="108"/>
                  </a:lnTo>
                  <a:moveTo>
                    <a:pt x="0" y="0"/>
                  </a:moveTo>
                  <a:lnTo>
                    <a:pt x="0" y="367"/>
                  </a:lnTo>
                  <a:lnTo>
                    <a:pt x="260" y="367"/>
                  </a:lnTo>
                  <a:lnTo>
                    <a:pt x="260" y="100"/>
                  </a:lnTo>
                  <a:lnTo>
                    <a:pt x="161" y="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 cap="flat">
              <a:solidFill>
                <a:srgbClr val="7030A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rgbClr val="5F5F5F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endParaRPr>
            </a:p>
          </p:txBody>
        </p:sp>
        <p:grpSp>
          <p:nvGrpSpPr>
            <p:cNvPr id="356" name="Navigation Buttons">
              <a:extLst>
                <a:ext uri="{FF2B5EF4-FFF2-40B4-BE49-F238E27FC236}">
                  <a16:creationId xmlns:a16="http://schemas.microsoft.com/office/drawing/2014/main" id="{02BDA637-AA48-4480-7004-58A302B44280}"/>
                </a:ext>
              </a:extLst>
            </p:cNvPr>
            <p:cNvGrpSpPr/>
            <p:nvPr/>
          </p:nvGrpSpPr>
          <p:grpSpPr>
            <a:xfrm>
              <a:off x="952633" y="1791175"/>
              <a:ext cx="1818136" cy="330565"/>
              <a:chOff x="952633" y="1791175"/>
              <a:chExt cx="1818136" cy="330565"/>
            </a:xfrm>
          </p:grpSpPr>
          <p:sp>
            <p:nvSpPr>
              <p:cNvPr id="357" name="Back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2268F026-8C2D-BD36-551C-1A524E9FA85F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952633" y="1841213"/>
                <a:ext cx="432031" cy="230488"/>
              </a:xfrm>
              <a:custGeom>
                <a:avLst/>
                <a:gdLst>
                  <a:gd name="T0" fmla="*/ 159 w 423"/>
                  <a:gd name="T1" fmla="*/ 332 h 332"/>
                  <a:gd name="T2" fmla="*/ 0 w 423"/>
                  <a:gd name="T3" fmla="*/ 166 h 332"/>
                  <a:gd name="T4" fmla="*/ 159 w 423"/>
                  <a:gd name="T5" fmla="*/ 0 h 332"/>
                  <a:gd name="T6" fmla="*/ 15 w 423"/>
                  <a:gd name="T7" fmla="*/ 166 h 332"/>
                  <a:gd name="T8" fmla="*/ 423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159" y="332"/>
                    </a:moveTo>
                    <a:lnTo>
                      <a:pt x="0" y="166"/>
                    </a:lnTo>
                    <a:lnTo>
                      <a:pt x="159" y="0"/>
                    </a:lnTo>
                    <a:moveTo>
                      <a:pt x="15" y="166"/>
                    </a:moveTo>
                    <a:lnTo>
                      <a:pt x="423" y="166"/>
                    </a:lnTo>
                  </a:path>
                </a:pathLst>
              </a:custGeom>
              <a:noFill/>
              <a:ln w="6350" cap="sq">
                <a:solidFill>
                  <a:srgbClr val="7030A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358" name="Forwar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DEF19F7A-BD26-42F0-FAF4-50A71FF51D41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1636683" y="1841213"/>
                <a:ext cx="432031" cy="230488"/>
              </a:xfrm>
              <a:custGeom>
                <a:avLst/>
                <a:gdLst>
                  <a:gd name="T0" fmla="*/ 265 w 423"/>
                  <a:gd name="T1" fmla="*/ 0 h 332"/>
                  <a:gd name="T2" fmla="*/ 423 w 423"/>
                  <a:gd name="T3" fmla="*/ 166 h 332"/>
                  <a:gd name="T4" fmla="*/ 265 w 423"/>
                  <a:gd name="T5" fmla="*/ 332 h 332"/>
                  <a:gd name="T6" fmla="*/ 408 w 423"/>
                  <a:gd name="T7" fmla="*/ 166 h 332"/>
                  <a:gd name="T8" fmla="*/ 0 w 423"/>
                  <a:gd name="T9" fmla="*/ 166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3" h="332">
                    <a:moveTo>
                      <a:pt x="265" y="0"/>
                    </a:moveTo>
                    <a:lnTo>
                      <a:pt x="423" y="166"/>
                    </a:lnTo>
                    <a:lnTo>
                      <a:pt x="265" y="332"/>
                    </a:lnTo>
                    <a:moveTo>
                      <a:pt x="408" y="166"/>
                    </a:moveTo>
                    <a:lnTo>
                      <a:pt x="0" y="166"/>
                    </a:lnTo>
                  </a:path>
                </a:pathLst>
              </a:custGeom>
              <a:noFill/>
              <a:ln w="6350" cap="sq">
                <a:solidFill>
                  <a:srgbClr val="7030A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  <p:sp>
            <p:nvSpPr>
              <p:cNvPr id="359" name="Reload Button" descr="&lt;SmartSettings&gt;&lt;SmartResize anchorLeft=&quot;Absolute&quot; anchorTop=&quot;Absolute&quot; anchorRight=&quot;None&quot; anchorBottom=&quot;None&quot; /&gt;&lt;/SmartSettings&gt;">
                <a:extLst>
                  <a:ext uri="{FF2B5EF4-FFF2-40B4-BE49-F238E27FC236}">
                    <a16:creationId xmlns:a16="http://schemas.microsoft.com/office/drawing/2014/main" id="{830755FE-7CBD-C4AD-28BF-98CDB84D0550}"/>
                  </a:ext>
                </a:extLst>
              </p:cNvPr>
              <p:cNvSpPr>
                <a:spLocks noChangeAspect="1" noEditPoints="1"/>
              </p:cNvSpPr>
              <p:nvPr>
                <p:custDataLst>
                  <p:tags r:id="rId13"/>
                </p:custDataLst>
              </p:nvPr>
            </p:nvSpPr>
            <p:spPr bwMode="auto">
              <a:xfrm>
                <a:off x="2320737" y="1791175"/>
                <a:ext cx="450032" cy="330565"/>
              </a:xfrm>
              <a:custGeom>
                <a:avLst/>
                <a:gdLst>
                  <a:gd name="T0" fmla="*/ 441 w 441"/>
                  <a:gd name="T1" fmla="*/ 7 h 474"/>
                  <a:gd name="T2" fmla="*/ 441 w 441"/>
                  <a:gd name="T3" fmla="*/ 144 h 474"/>
                  <a:gd name="T4" fmla="*/ 296 w 441"/>
                  <a:gd name="T5" fmla="*/ 144 h 474"/>
                  <a:gd name="T6" fmla="*/ 438 w 441"/>
                  <a:gd name="T7" fmla="*/ 309 h 474"/>
                  <a:gd name="T8" fmla="*/ 166 w 441"/>
                  <a:gd name="T9" fmla="*/ 434 h 474"/>
                  <a:gd name="T10" fmla="*/ 41 w 441"/>
                  <a:gd name="T11" fmla="*/ 162 h 474"/>
                  <a:gd name="T12" fmla="*/ 313 w 441"/>
                  <a:gd name="T13" fmla="*/ 37 h 474"/>
                  <a:gd name="T14" fmla="*/ 428 w 441"/>
                  <a:gd name="T15" fmla="*/ 139 h 4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41" h="474">
                    <a:moveTo>
                      <a:pt x="441" y="7"/>
                    </a:moveTo>
                    <a:lnTo>
                      <a:pt x="441" y="144"/>
                    </a:lnTo>
                    <a:lnTo>
                      <a:pt x="296" y="144"/>
                    </a:lnTo>
                    <a:moveTo>
                      <a:pt x="438" y="309"/>
                    </a:moveTo>
                    <a:cubicBezTo>
                      <a:pt x="397" y="418"/>
                      <a:pt x="276" y="474"/>
                      <a:pt x="166" y="434"/>
                    </a:cubicBezTo>
                    <a:cubicBezTo>
                      <a:pt x="56" y="393"/>
                      <a:pt x="0" y="271"/>
                      <a:pt x="41" y="162"/>
                    </a:cubicBezTo>
                    <a:cubicBezTo>
                      <a:pt x="82" y="52"/>
                      <a:pt x="202" y="0"/>
                      <a:pt x="313" y="37"/>
                    </a:cubicBezTo>
                    <a:cubicBezTo>
                      <a:pt x="357" y="51"/>
                      <a:pt x="398" y="91"/>
                      <a:pt x="428" y="139"/>
                    </a:cubicBezTo>
                  </a:path>
                </a:pathLst>
              </a:custGeom>
              <a:noFill/>
              <a:ln w="6350" cap="flat">
                <a:solidFill>
                  <a:srgbClr val="7030A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350" b="0" i="0" u="none" strike="noStrike" kern="1200" cap="none" spc="0" normalizeH="0" baseline="0" noProof="0">
                  <a:ln>
                    <a:noFill/>
                  </a:ln>
                  <a:solidFill>
                    <a:srgbClr val="5F5F5F"/>
                  </a:solidFill>
                  <a:effectLst/>
                  <a:uLnTx/>
                  <a:uFillTx/>
                  <a:latin typeface="Segoe UI" panose="020B0502040204020203" pitchFamily="34" charset="0"/>
                  <a:ea typeface="+mn-ea"/>
                  <a:cs typeface="Segoe UI" panose="020B0502040204020203" pitchFamily="34" charset="0"/>
                </a:endParaRPr>
              </a:p>
            </p:txBody>
          </p:sp>
        </p:grpSp>
      </p:grpSp>
      <p:sp>
        <p:nvSpPr>
          <p:cNvPr id="360" name="TextBox 359">
            <a:extLst>
              <a:ext uri="{FF2B5EF4-FFF2-40B4-BE49-F238E27FC236}">
                <a16:creationId xmlns:a16="http://schemas.microsoft.com/office/drawing/2014/main" id="{FAA9C11D-7B4A-A2F6-EC34-CB89126E270F}"/>
              </a:ext>
            </a:extLst>
          </p:cNvPr>
          <p:cNvSpPr txBox="1"/>
          <p:nvPr/>
        </p:nvSpPr>
        <p:spPr>
          <a:xfrm>
            <a:off x="6837422" y="4112695"/>
            <a:ext cx="1085554" cy="276999"/>
          </a:xfrm>
          <a:prstGeom prst="rect">
            <a:avLst/>
          </a:prstGeom>
          <a:solidFill>
            <a:srgbClr val="E7E6E6"/>
          </a:solidFill>
          <a:ln>
            <a:solidFill>
              <a:srgbClr val="7030A0"/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화면 </a:t>
            </a: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EO_004</a:t>
            </a:r>
            <a:endParaRPr kumimoji="0" lang="ko-KR" altLang="en-US" sz="12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</a:endParaRPr>
          </a:p>
        </p:txBody>
      </p:sp>
      <p:cxnSp>
        <p:nvCxnSpPr>
          <p:cNvPr id="361" name="직선 화살표 연결선 360">
            <a:extLst>
              <a:ext uri="{FF2B5EF4-FFF2-40B4-BE49-F238E27FC236}">
                <a16:creationId xmlns:a16="http://schemas.microsoft.com/office/drawing/2014/main" id="{D2D24BF5-881F-0602-F8BB-F5634BF97349}"/>
              </a:ext>
            </a:extLst>
          </p:cNvPr>
          <p:cNvCxnSpPr>
            <a:cxnSpLocks/>
          </p:cNvCxnSpPr>
          <p:nvPr/>
        </p:nvCxnSpPr>
        <p:spPr>
          <a:xfrm>
            <a:off x="4447227" y="2486823"/>
            <a:ext cx="0" cy="337828"/>
          </a:xfrm>
          <a:prstGeom prst="straightConnector1">
            <a:avLst/>
          </a:prstGeom>
          <a:noFill/>
          <a:ln w="76200" cap="flat" cmpd="sng" algn="ctr">
            <a:solidFill>
              <a:srgbClr val="A5A5A5"/>
            </a:solidFill>
            <a:prstDash val="solid"/>
            <a:miter lim="800000"/>
            <a:tailEnd type="triangle"/>
          </a:ln>
          <a:effectLst/>
        </p:spPr>
      </p:cxnSp>
      <p:cxnSp>
        <p:nvCxnSpPr>
          <p:cNvPr id="362" name="직선 화살표 연결선 361">
            <a:extLst>
              <a:ext uri="{FF2B5EF4-FFF2-40B4-BE49-F238E27FC236}">
                <a16:creationId xmlns:a16="http://schemas.microsoft.com/office/drawing/2014/main" id="{541DE713-E49D-FA74-989A-73C6704D8D22}"/>
              </a:ext>
            </a:extLst>
          </p:cNvPr>
          <p:cNvCxnSpPr>
            <a:cxnSpLocks/>
          </p:cNvCxnSpPr>
          <p:nvPr/>
        </p:nvCxnSpPr>
        <p:spPr>
          <a:xfrm>
            <a:off x="5685688" y="2173722"/>
            <a:ext cx="1151735" cy="462574"/>
          </a:xfrm>
          <a:prstGeom prst="straightConnector1">
            <a:avLst/>
          </a:prstGeom>
          <a:noFill/>
          <a:ln w="76200" cap="flat" cmpd="sng" algn="ctr">
            <a:solidFill>
              <a:srgbClr val="A5A5A5"/>
            </a:solidFill>
            <a:prstDash val="solid"/>
            <a:miter lim="800000"/>
            <a:tailEnd type="triangle"/>
          </a:ln>
          <a:effectLst/>
        </p:spPr>
      </p:cxnSp>
      <p:sp>
        <p:nvSpPr>
          <p:cNvPr id="363" name="TextBox 362">
            <a:extLst>
              <a:ext uri="{FF2B5EF4-FFF2-40B4-BE49-F238E27FC236}">
                <a16:creationId xmlns:a16="http://schemas.microsoft.com/office/drawing/2014/main" id="{DCA6DD75-91DB-F58D-ED83-594C0B467C56}"/>
              </a:ext>
            </a:extLst>
          </p:cNvPr>
          <p:cNvSpPr txBox="1"/>
          <p:nvPr/>
        </p:nvSpPr>
        <p:spPr>
          <a:xfrm>
            <a:off x="2029367" y="1974986"/>
            <a:ext cx="796174" cy="230832"/>
          </a:xfrm>
          <a:prstGeom prst="rect">
            <a:avLst/>
          </a:prstGeom>
          <a:noFill/>
          <a:ln>
            <a:solidFill>
              <a:sysClr val="windowText" lastClr="000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강의 선택</a:t>
            </a:r>
          </a:p>
        </p:txBody>
      </p:sp>
      <p:sp>
        <p:nvSpPr>
          <p:cNvPr id="364" name="TextBox 363">
            <a:extLst>
              <a:ext uri="{FF2B5EF4-FFF2-40B4-BE49-F238E27FC236}">
                <a16:creationId xmlns:a16="http://schemas.microsoft.com/office/drawing/2014/main" id="{0BB50415-A1E1-96B0-7418-178B3F449DFE}"/>
              </a:ext>
            </a:extLst>
          </p:cNvPr>
          <p:cNvSpPr txBox="1"/>
          <p:nvPr/>
        </p:nvSpPr>
        <p:spPr>
          <a:xfrm>
            <a:off x="4631277" y="2520879"/>
            <a:ext cx="1370933" cy="230832"/>
          </a:xfrm>
          <a:prstGeom prst="rect">
            <a:avLst/>
          </a:prstGeom>
          <a:noFill/>
          <a:ln>
            <a:solidFill>
              <a:sysClr val="windowText" lastClr="000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강의별</a:t>
            </a:r>
            <a:r>
              <a:rPr kumimoji="0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집중도 선택</a:t>
            </a: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E70E5150-B981-4A16-80B7-66FCA1AD4B09}"/>
              </a:ext>
            </a:extLst>
          </p:cNvPr>
          <p:cNvSpPr txBox="1"/>
          <p:nvPr/>
        </p:nvSpPr>
        <p:spPr>
          <a:xfrm>
            <a:off x="6109405" y="1964581"/>
            <a:ext cx="1370933" cy="230832"/>
          </a:xfrm>
          <a:prstGeom prst="rect">
            <a:avLst/>
          </a:prstGeom>
          <a:noFill/>
          <a:ln>
            <a:solidFill>
              <a:sysClr val="windowText" lastClr="000000"/>
            </a:solidFill>
            <a:prstDash val="dash"/>
          </a:ln>
        </p:spPr>
        <p:txBody>
          <a:bodyPr wrap="square" rtlCol="0">
            <a:spAutoFit/>
          </a:bodyPr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강사별</a:t>
            </a:r>
            <a:r>
              <a:rPr kumimoji="0" lang="ko-KR" alt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 집중도 선택</a:t>
            </a:r>
          </a:p>
        </p:txBody>
      </p:sp>
      <p:sp>
        <p:nvSpPr>
          <p:cNvPr id="366" name="TextBox 365">
            <a:extLst>
              <a:ext uri="{FF2B5EF4-FFF2-40B4-BE49-F238E27FC236}">
                <a16:creationId xmlns:a16="http://schemas.microsoft.com/office/drawing/2014/main" id="{CC528F72-153C-B0CD-5D16-4D770A7C746C}"/>
              </a:ext>
            </a:extLst>
          </p:cNvPr>
          <p:cNvSpPr txBox="1"/>
          <p:nvPr/>
        </p:nvSpPr>
        <p:spPr>
          <a:xfrm>
            <a:off x="3982765" y="1999983"/>
            <a:ext cx="981278" cy="253916"/>
          </a:xfrm>
          <a:prstGeom prst="rect">
            <a:avLst/>
          </a:prstGeom>
          <a:noFill/>
          <a:ln>
            <a:solidFill>
              <a:sysClr val="windowText" lastClr="0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EO_001.html</a:t>
            </a:r>
          </a:p>
        </p:txBody>
      </p:sp>
      <p:sp>
        <p:nvSpPr>
          <p:cNvPr id="367" name="TextBox 366">
            <a:extLst>
              <a:ext uri="{FF2B5EF4-FFF2-40B4-BE49-F238E27FC236}">
                <a16:creationId xmlns:a16="http://schemas.microsoft.com/office/drawing/2014/main" id="{6DE15A6B-BDDD-0D58-556A-89F22E9E8553}"/>
              </a:ext>
            </a:extLst>
          </p:cNvPr>
          <p:cNvSpPr txBox="1"/>
          <p:nvPr/>
        </p:nvSpPr>
        <p:spPr>
          <a:xfrm>
            <a:off x="1080119" y="4439745"/>
            <a:ext cx="1035380" cy="300082"/>
          </a:xfrm>
          <a:prstGeom prst="rect">
            <a:avLst/>
          </a:prstGeom>
          <a:noFill/>
          <a:ln>
            <a:solidFill>
              <a:sysClr val="windowText" lastClr="000000"/>
            </a:solidFill>
          </a:ln>
        </p:spPr>
        <p:txBody>
          <a:bodyPr wrap="square" rtlCol="0">
            <a:spAutoFit/>
          </a:bodyPr>
          <a:lstStyle/>
          <a:p>
            <a:pPr marL="0" marR="0" lvl="0" indent="0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3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</a:rPr>
              <a:t>Index.html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E7D9A2-6B06-8C6C-3F73-43118BBA307E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3-2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프론트</a:t>
            </a:r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/</a:t>
            </a:r>
            <a:r>
              <a:rPr lang="ko-KR" altLang="en-US" dirty="0" err="1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백엔드</a:t>
            </a:r>
            <a:endParaRPr lang="ko-KR" altLang="en-US" dirty="0">
              <a:solidFill>
                <a:srgbClr val="1A4568"/>
              </a:solidFill>
              <a:highlight>
                <a:srgbClr val="FFFFFF"/>
              </a:highlight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02F561F-271F-8B2F-EE72-E9958B7B1F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7345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3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3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3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3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3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9" grpId="0" animBg="1"/>
      <p:bldP spid="320" grpId="0" animBg="1"/>
      <p:bldP spid="322" grpId="0" animBg="1"/>
      <p:bldP spid="334" grpId="0" animBg="1"/>
      <p:bldP spid="335" grpId="0" animBg="1"/>
      <p:bldP spid="347" grpId="0" animBg="1"/>
      <p:bldP spid="348" grpId="0" animBg="1"/>
      <p:bldP spid="360" grpId="0" animBg="1"/>
      <p:bldP spid="363" grpId="0" animBg="1"/>
      <p:bldP spid="364" grpId="0" animBg="1"/>
      <p:bldP spid="365" grpId="0" animBg="1"/>
      <p:bldP spid="366" grpId="0" animBg="1"/>
      <p:bldP spid="36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DEE2F6-C7F0-6104-A245-6F90607D9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데이터 흐름도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545D6C8-AC90-CCC8-E416-29D836C874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7AC09EE5-4C78-4962-9934-7CFEB5B2ED91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2307F59-5937-554B-C5E0-DDA867F07F93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3-2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프론트</a:t>
            </a:r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/</a:t>
            </a:r>
            <a:r>
              <a:rPr lang="ko-KR" altLang="en-US" dirty="0" err="1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백엔드</a:t>
            </a:r>
            <a:endParaRPr lang="ko-KR" altLang="en-US" dirty="0">
              <a:solidFill>
                <a:srgbClr val="1A4568"/>
              </a:solidFill>
              <a:highlight>
                <a:srgbClr val="FFFFFF"/>
              </a:highlight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pic>
        <p:nvPicPr>
          <p:cNvPr id="7" name="그림 6" descr="텍스트, 스크린샷, 친필, 폰트이(가) 표시된 사진&#10;&#10;자동 생성된 설명">
            <a:extLst>
              <a:ext uri="{FF2B5EF4-FFF2-40B4-BE49-F238E27FC236}">
                <a16:creationId xmlns:a16="http://schemas.microsoft.com/office/drawing/2014/main" id="{9EB7F7B7-00E6-B2E6-0F78-4A1CB26878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000" y="1107007"/>
            <a:ext cx="7286000" cy="393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25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데이터 수집</a:t>
            </a:r>
            <a:endParaRPr dirty="0"/>
          </a:p>
        </p:txBody>
      </p:sp>
      <p:pic>
        <p:nvPicPr>
          <p:cNvPr id="6" name="Google Shape;72;g23dd1ca7e2a_6_19" descr="Roboflow: 🖼️ Give your software the sense of sight. | Y Combinator">
            <a:extLst>
              <a:ext uri="{FF2B5EF4-FFF2-40B4-BE49-F238E27FC236}">
                <a16:creationId xmlns:a16="http://schemas.microsoft.com/office/drawing/2014/main" id="{024536F3-3E7D-0F46-3755-FD249516C25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575120" y="2442570"/>
            <a:ext cx="1984562" cy="1119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3;g23dd1ca7e2a_6_19">
            <a:extLst>
              <a:ext uri="{FF2B5EF4-FFF2-40B4-BE49-F238E27FC236}">
                <a16:creationId xmlns:a16="http://schemas.microsoft.com/office/drawing/2014/main" id="{0CF1AEE9-9969-6BAF-C768-D79CE7143FE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41897" y="3502778"/>
            <a:ext cx="1425389" cy="55052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74;g23dd1ca7e2a_6_19">
            <a:extLst>
              <a:ext uri="{FF2B5EF4-FFF2-40B4-BE49-F238E27FC236}">
                <a16:creationId xmlns:a16="http://schemas.microsoft.com/office/drawing/2014/main" id="{FE54871F-85AE-D0A5-B565-49F0AE20D7CE}"/>
              </a:ext>
            </a:extLst>
          </p:cNvPr>
          <p:cNvSpPr/>
          <p:nvPr/>
        </p:nvSpPr>
        <p:spPr>
          <a:xfrm>
            <a:off x="3705382" y="3245857"/>
            <a:ext cx="685800" cy="316006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algn="ctr"/>
            <a:endParaRPr>
              <a:solidFill>
                <a:schemeClr val="lt1"/>
              </a:solidFill>
            </a:endParaRPr>
          </a:p>
        </p:txBody>
      </p:sp>
      <p:pic>
        <p:nvPicPr>
          <p:cNvPr id="9" name="Google Shape;75;g23dd1ca7e2a_6_19">
            <a:extLst>
              <a:ext uri="{FF2B5EF4-FFF2-40B4-BE49-F238E27FC236}">
                <a16:creationId xmlns:a16="http://schemas.microsoft.com/office/drawing/2014/main" id="{3D9E9112-9C4D-0A44-F766-6F76072D73F4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702980" y="2348841"/>
            <a:ext cx="2993796" cy="211003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말풍선: 모서리가 둥근 사각형 1">
            <a:extLst>
              <a:ext uri="{FF2B5EF4-FFF2-40B4-BE49-F238E27FC236}">
                <a16:creationId xmlns:a16="http://schemas.microsoft.com/office/drawing/2014/main" id="{636EB917-6171-41B0-707B-919AAEC7B18F}"/>
              </a:ext>
            </a:extLst>
          </p:cNvPr>
          <p:cNvSpPr/>
          <p:nvPr/>
        </p:nvSpPr>
        <p:spPr>
          <a:xfrm>
            <a:off x="1620021" y="1857835"/>
            <a:ext cx="1711922" cy="727019"/>
          </a:xfrm>
          <a:prstGeom prst="wedgeRoundRectCallout">
            <a:avLst>
              <a:gd name="adj1" fmla="val -21636"/>
              <a:gd name="adj2" fmla="val 7006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171450" marR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웹캠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 얼굴 이미지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  <a:p>
            <a:pPr marL="171450" marR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Yolov5 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버전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Label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13" name="말풍선: 모서리가 둥근 사각형 12">
            <a:extLst>
              <a:ext uri="{FF2B5EF4-FFF2-40B4-BE49-F238E27FC236}">
                <a16:creationId xmlns:a16="http://schemas.microsoft.com/office/drawing/2014/main" id="{CA42295E-7553-657A-BAD2-6998BF84ED65}"/>
              </a:ext>
            </a:extLst>
          </p:cNvPr>
          <p:cNvSpPr/>
          <p:nvPr/>
        </p:nvSpPr>
        <p:spPr>
          <a:xfrm>
            <a:off x="1620021" y="4189716"/>
            <a:ext cx="1711922" cy="727019"/>
          </a:xfrm>
          <a:prstGeom prst="wedgeRoundRectCallout">
            <a:avLst>
              <a:gd name="adj1" fmla="val -24603"/>
              <a:gd name="adj2" fmla="val -67687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171450" marR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눈 감은 이미지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  <a:p>
            <a:pPr marL="171450" marR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눈 뜬 이미지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DD0112-D317-ECD4-6C15-8EA9C617F664}"/>
              </a:ext>
            </a:extLst>
          </p:cNvPr>
          <p:cNvSpPr txBox="1"/>
          <p:nvPr/>
        </p:nvSpPr>
        <p:spPr>
          <a:xfrm>
            <a:off x="540000" y="1138793"/>
            <a:ext cx="3124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>
                <a:solidFill>
                  <a:srgbClr val="1A4568"/>
                </a:solidFill>
                <a:latin typeface="Josefin Sans" pitchFamily="2" charset="0"/>
                <a:ea typeface="한컴산뜻돋움" panose="02000000000000000000" pitchFamily="2" charset="-127"/>
              </a:rPr>
              <a:t>Roboflow</a:t>
            </a:r>
            <a:r>
              <a:rPr lang="en-US" altLang="ko-KR" sz="2400" b="1" dirty="0">
                <a:solidFill>
                  <a:srgbClr val="1A4568"/>
                </a:solidFill>
                <a:latin typeface="Josefin Sans" pitchFamily="2" charset="0"/>
                <a:ea typeface="한컴산뜻돋움" panose="02000000000000000000" pitchFamily="2" charset="-127"/>
              </a:rPr>
              <a:t> &amp; Kaggle</a:t>
            </a:r>
            <a:endParaRPr lang="ko-KR" altLang="en-US" sz="2400" b="1" dirty="0">
              <a:solidFill>
                <a:srgbClr val="1A4568"/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9A9A84D-F129-0777-9D48-9886E3A8627C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모델링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4D81200F-120E-1571-2074-1E7F1EF4BD07}"/>
              </a:ext>
            </a:extLst>
          </p:cNvPr>
          <p:cNvSpPr/>
          <p:nvPr/>
        </p:nvSpPr>
        <p:spPr>
          <a:xfrm>
            <a:off x="3811521" y="1211622"/>
            <a:ext cx="2541154" cy="691851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딥러닝 데이터셋 제공 사이트를 이용해 데이터 수집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C94966D-7D97-D797-E1D6-566DA5F0B5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54768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  <p:bldP spid="13" grpId="0" animBg="1"/>
      <p:bldP spid="4" grpId="0"/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p74"/>
          <p:cNvSpPr txBox="1">
            <a:spLocks noGrp="1"/>
          </p:cNvSpPr>
          <p:nvPr>
            <p:ph type="ctrTitle"/>
          </p:nvPr>
        </p:nvSpPr>
        <p:spPr>
          <a:xfrm>
            <a:off x="678450" y="1380224"/>
            <a:ext cx="7787100" cy="20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7200" dirty="0">
                <a:latin typeface="한컴산뜻돋움" panose="02000000000000000000" pitchFamily="2" charset="-127"/>
                <a:ea typeface="한컴산뜻돋움" panose="02000000000000000000" pitchFamily="2" charset="-127"/>
                <a:cs typeface="함초롬돋움" panose="020B0604000101010101" pitchFamily="50" charset="-127"/>
              </a:rPr>
              <a:t>2050</a:t>
            </a:r>
            <a:br>
              <a:rPr lang="en-US" altLang="ko-KR" dirty="0">
                <a:latin typeface="한컴산뜻돋움" panose="02000000000000000000" pitchFamily="2" charset="-127"/>
                <a:ea typeface="한컴산뜻돋움" panose="02000000000000000000" pitchFamily="2" charset="-127"/>
                <a:cs typeface="함초롬돋움" panose="020B0604000101010101" pitchFamily="50" charset="-127"/>
              </a:rPr>
            </a:br>
            <a:r>
              <a:rPr lang="ko-KR" altLang="en-US" sz="3200" dirty="0" err="1">
                <a:latin typeface="한컴산뜻돋움" panose="02000000000000000000" pitchFamily="2" charset="-127"/>
                <a:ea typeface="한컴산뜻돋움" panose="02000000000000000000" pitchFamily="2" charset="-127"/>
                <a:cs typeface="함초롬돋움" panose="020B0604000101010101" pitchFamily="50" charset="-127"/>
              </a:rPr>
              <a:t>이공오공</a:t>
            </a:r>
            <a:endParaRPr sz="3200" dirty="0">
              <a:latin typeface="한컴산뜻돋움" panose="02000000000000000000" pitchFamily="2" charset="-127"/>
              <a:ea typeface="한컴산뜻돋움" panose="02000000000000000000" pitchFamily="2" charset="-127"/>
              <a:cs typeface="함초롬돋움" panose="020B0604000101010101" pitchFamily="50" charset="-127"/>
            </a:endParaRPr>
          </a:p>
        </p:txBody>
      </p:sp>
      <p:sp>
        <p:nvSpPr>
          <p:cNvPr id="1035" name="Google Shape;1035;p74"/>
          <p:cNvSpPr txBox="1">
            <a:spLocks noGrp="1"/>
          </p:cNvSpPr>
          <p:nvPr>
            <p:ph type="subTitle" idx="1"/>
          </p:nvPr>
        </p:nvSpPr>
        <p:spPr>
          <a:xfrm>
            <a:off x="2188187" y="3602651"/>
            <a:ext cx="4767625" cy="7716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멀티캠퍼스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AI </a:t>
            </a:r>
            <a:r>
              <a:rPr lang="ko-KR" altLang="en-US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엔지니어 취업캠프 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</a:t>
            </a:r>
            <a:r>
              <a:rPr lang="ko-KR" altLang="en-US" dirty="0" err="1">
                <a:solidFill>
                  <a:schemeClr val="bg1">
                    <a:lumMod val="50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회차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4858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데이터 수집</a:t>
            </a:r>
            <a:endParaRPr dirty="0"/>
          </a:p>
        </p:txBody>
      </p:sp>
      <p:pic>
        <p:nvPicPr>
          <p:cNvPr id="15" name="Google Shape;86;g22164825552_0_0" descr="인간의 얼굴, 사람, 책장, 실내이(가) 표시된 사진">
            <a:extLst>
              <a:ext uri="{FF2B5EF4-FFF2-40B4-BE49-F238E27FC236}">
                <a16:creationId xmlns:a16="http://schemas.microsoft.com/office/drawing/2014/main" id="{E29C311F-22E5-A613-8A6A-408ACBFBB3A9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741759" y="2039455"/>
            <a:ext cx="1483658" cy="111274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87;g22164825552_0_0" descr="사람, 인간의 얼굴, 실내, 안경이(가) 표시된 사진">
            <a:extLst>
              <a:ext uri="{FF2B5EF4-FFF2-40B4-BE49-F238E27FC236}">
                <a16:creationId xmlns:a16="http://schemas.microsoft.com/office/drawing/2014/main" id="{488CBAA2-F381-BE2B-661B-3FC3F6402C3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741759" y="3407354"/>
            <a:ext cx="1483658" cy="11127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88;g22164825552_0_0">
            <a:extLst>
              <a:ext uri="{FF2B5EF4-FFF2-40B4-BE49-F238E27FC236}">
                <a16:creationId xmlns:a16="http://schemas.microsoft.com/office/drawing/2014/main" id="{D6712227-DA17-ACA4-DAF3-D048ED05AE8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847081" y="2924560"/>
            <a:ext cx="1028827" cy="1267452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89;g22164825552_0_0">
            <a:extLst>
              <a:ext uri="{FF2B5EF4-FFF2-40B4-BE49-F238E27FC236}">
                <a16:creationId xmlns:a16="http://schemas.microsoft.com/office/drawing/2014/main" id="{38A58C3E-94B2-220A-C3AE-DD5EC6ED7CF8}"/>
              </a:ext>
            </a:extLst>
          </p:cNvPr>
          <p:cNvSpPr/>
          <p:nvPr/>
        </p:nvSpPr>
        <p:spPr>
          <a:xfrm>
            <a:off x="3961461" y="3120305"/>
            <a:ext cx="694745" cy="34183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78E720-1355-4DED-1E72-059CB912AFE8}"/>
              </a:ext>
            </a:extLst>
          </p:cNvPr>
          <p:cNvSpPr txBox="1"/>
          <p:nvPr/>
        </p:nvSpPr>
        <p:spPr>
          <a:xfrm>
            <a:off x="540000" y="1138793"/>
            <a:ext cx="3124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A4568"/>
                </a:solidFill>
                <a:latin typeface="Josefin Sans" pitchFamily="2" charset="0"/>
                <a:ea typeface="한컴산뜻돋움" panose="02000000000000000000" pitchFamily="2" charset="-127"/>
              </a:rPr>
              <a:t>OpenCV</a:t>
            </a:r>
            <a:endParaRPr lang="ko-KR" altLang="en-US" sz="2400" b="1" dirty="0">
              <a:solidFill>
                <a:srgbClr val="1A4568"/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49D30289-E62B-0864-3AF1-D0B4B56EE803}"/>
              </a:ext>
            </a:extLst>
          </p:cNvPr>
          <p:cNvSpPr/>
          <p:nvPr/>
        </p:nvSpPr>
        <p:spPr>
          <a:xfrm>
            <a:off x="2174154" y="1208595"/>
            <a:ext cx="2851608" cy="1112743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indent="-108000" algn="ctr" defTabSz="6858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실시간 이미지 프로세싱 라이브러리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34900" indent="-108000" algn="ctr" defTabSz="6858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부족한 데이터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(600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장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)</a:t>
            </a:r>
          </a:p>
          <a:p>
            <a:pPr marL="234900" indent="-108000" algn="ctr" defTabSz="685800" latinLnBrk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OpenCV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로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300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장의 이미지 제작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9EC52F9-3E08-9EFC-EBCC-F49F905E1695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모델링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BBCC385-9B3C-D8B0-A39F-B5BE820409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5113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" grpId="0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endParaRPr dirty="0"/>
          </a:p>
        </p:txBody>
      </p:sp>
      <p:sp>
        <p:nvSpPr>
          <p:cNvPr id="18" name="Google Shape;89;g22164825552_0_0">
            <a:extLst>
              <a:ext uri="{FF2B5EF4-FFF2-40B4-BE49-F238E27FC236}">
                <a16:creationId xmlns:a16="http://schemas.microsoft.com/office/drawing/2014/main" id="{38A58C3E-94B2-220A-C3AE-DD5EC6ED7CF8}"/>
              </a:ext>
            </a:extLst>
          </p:cNvPr>
          <p:cNvSpPr/>
          <p:nvPr/>
        </p:nvSpPr>
        <p:spPr>
          <a:xfrm>
            <a:off x="4235455" y="3423247"/>
            <a:ext cx="694745" cy="34183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pic>
        <p:nvPicPr>
          <p:cNvPr id="22" name="Google Shape;98;p2">
            <a:extLst>
              <a:ext uri="{FF2B5EF4-FFF2-40B4-BE49-F238E27FC236}">
                <a16:creationId xmlns:a16="http://schemas.microsoft.com/office/drawing/2014/main" id="{34E11CCE-B302-17F2-032D-6A90BA78B8C6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263599" y="3562668"/>
            <a:ext cx="3076575" cy="79546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" name="Google Shape;99;p2">
            <a:extLst>
              <a:ext uri="{FF2B5EF4-FFF2-40B4-BE49-F238E27FC236}">
                <a16:creationId xmlns:a16="http://schemas.microsoft.com/office/drawing/2014/main" id="{68C7FCF1-91CF-F64E-04E7-E8AD5D75019A}"/>
              </a:ext>
            </a:extLst>
          </p:cNvPr>
          <p:cNvCxnSpPr/>
          <p:nvPr/>
        </p:nvCxnSpPr>
        <p:spPr>
          <a:xfrm rot="10800000">
            <a:off x="5361677" y="3152402"/>
            <a:ext cx="0" cy="658907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" name="Google Shape;100;p2">
            <a:extLst>
              <a:ext uri="{FF2B5EF4-FFF2-40B4-BE49-F238E27FC236}">
                <a16:creationId xmlns:a16="http://schemas.microsoft.com/office/drawing/2014/main" id="{E0121BC7-C315-EB55-2ED3-C197D27C9CEA}"/>
              </a:ext>
            </a:extLst>
          </p:cNvPr>
          <p:cNvSpPr txBox="1"/>
          <p:nvPr/>
        </p:nvSpPr>
        <p:spPr>
          <a:xfrm>
            <a:off x="5066123" y="2869323"/>
            <a:ext cx="1190064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ko-KR" altLang="en-US"/>
              <a:t>라벨</a:t>
            </a:r>
            <a:endParaRPr sz="1800"/>
          </a:p>
        </p:txBody>
      </p:sp>
      <p:cxnSp>
        <p:nvCxnSpPr>
          <p:cNvPr id="25" name="Google Shape;101;p2">
            <a:extLst>
              <a:ext uri="{FF2B5EF4-FFF2-40B4-BE49-F238E27FC236}">
                <a16:creationId xmlns:a16="http://schemas.microsoft.com/office/drawing/2014/main" id="{7186684C-236A-C824-5D5A-963D693FA0C2}"/>
              </a:ext>
            </a:extLst>
          </p:cNvPr>
          <p:cNvCxnSpPr/>
          <p:nvPr/>
        </p:nvCxnSpPr>
        <p:spPr>
          <a:xfrm rot="10800000">
            <a:off x="5776295" y="2735544"/>
            <a:ext cx="0" cy="11004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6" name="Google Shape;102;p2">
            <a:extLst>
              <a:ext uri="{FF2B5EF4-FFF2-40B4-BE49-F238E27FC236}">
                <a16:creationId xmlns:a16="http://schemas.microsoft.com/office/drawing/2014/main" id="{E72C3F01-7783-C9DF-BA6B-0149899CE014}"/>
              </a:ext>
            </a:extLst>
          </p:cNvPr>
          <p:cNvSpPr txBox="1"/>
          <p:nvPr/>
        </p:nvSpPr>
        <p:spPr>
          <a:xfrm>
            <a:off x="5425551" y="2427767"/>
            <a:ext cx="1529603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altLang="ko-KR"/>
              <a:t>X,y </a:t>
            </a:r>
            <a:r>
              <a:rPr lang="ko-KR" altLang="en-US"/>
              <a:t>중심 좌표</a:t>
            </a:r>
            <a:endParaRPr sz="1800"/>
          </a:p>
        </p:txBody>
      </p:sp>
      <p:cxnSp>
        <p:nvCxnSpPr>
          <p:cNvPr id="27" name="Google Shape;103;p2">
            <a:extLst>
              <a:ext uri="{FF2B5EF4-FFF2-40B4-BE49-F238E27FC236}">
                <a16:creationId xmlns:a16="http://schemas.microsoft.com/office/drawing/2014/main" id="{5CD28EAB-530A-0A11-C068-E482FE286613}"/>
              </a:ext>
            </a:extLst>
          </p:cNvPr>
          <p:cNvCxnSpPr/>
          <p:nvPr/>
        </p:nvCxnSpPr>
        <p:spPr>
          <a:xfrm rot="10800000">
            <a:off x="6103507" y="2735544"/>
            <a:ext cx="0" cy="1100463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8" name="Google Shape;104;p2">
            <a:extLst>
              <a:ext uri="{FF2B5EF4-FFF2-40B4-BE49-F238E27FC236}">
                <a16:creationId xmlns:a16="http://schemas.microsoft.com/office/drawing/2014/main" id="{A67533E7-DA95-0A2C-C36E-045C7CC095A6}"/>
              </a:ext>
            </a:extLst>
          </p:cNvPr>
          <p:cNvCxnSpPr/>
          <p:nvPr/>
        </p:nvCxnSpPr>
        <p:spPr>
          <a:xfrm rot="10800000">
            <a:off x="6699659" y="3085166"/>
            <a:ext cx="0" cy="72614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9" name="Google Shape;105;p2">
            <a:extLst>
              <a:ext uri="{FF2B5EF4-FFF2-40B4-BE49-F238E27FC236}">
                <a16:creationId xmlns:a16="http://schemas.microsoft.com/office/drawing/2014/main" id="{46978ACC-572A-8AC3-2CDC-EE5F41F9F136}"/>
              </a:ext>
            </a:extLst>
          </p:cNvPr>
          <p:cNvSpPr txBox="1"/>
          <p:nvPr/>
        </p:nvSpPr>
        <p:spPr>
          <a:xfrm>
            <a:off x="6396540" y="2794671"/>
            <a:ext cx="606239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altLang="ko-KR"/>
              <a:t>width</a:t>
            </a:r>
            <a:endParaRPr/>
          </a:p>
        </p:txBody>
      </p:sp>
      <p:cxnSp>
        <p:nvCxnSpPr>
          <p:cNvPr id="30" name="Google Shape;106;p2">
            <a:extLst>
              <a:ext uri="{FF2B5EF4-FFF2-40B4-BE49-F238E27FC236}">
                <a16:creationId xmlns:a16="http://schemas.microsoft.com/office/drawing/2014/main" id="{CC211347-4A26-7966-1AD4-6475978C041C}"/>
              </a:ext>
            </a:extLst>
          </p:cNvPr>
          <p:cNvCxnSpPr/>
          <p:nvPr/>
        </p:nvCxnSpPr>
        <p:spPr>
          <a:xfrm rot="10800000">
            <a:off x="7416835" y="3109865"/>
            <a:ext cx="0" cy="72614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" name="Google Shape;107;p2">
            <a:extLst>
              <a:ext uri="{FF2B5EF4-FFF2-40B4-BE49-F238E27FC236}">
                <a16:creationId xmlns:a16="http://schemas.microsoft.com/office/drawing/2014/main" id="{03D07DCB-B2FD-01A7-CF1C-BFF56F6FA0AC}"/>
              </a:ext>
            </a:extLst>
          </p:cNvPr>
          <p:cNvSpPr txBox="1"/>
          <p:nvPr/>
        </p:nvSpPr>
        <p:spPr>
          <a:xfrm>
            <a:off x="7122121" y="2802088"/>
            <a:ext cx="709334" cy="3077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en-US" altLang="ko-KR"/>
              <a:t>height</a:t>
            </a:r>
            <a:endParaRPr/>
          </a:p>
        </p:txBody>
      </p:sp>
      <p:pic>
        <p:nvPicPr>
          <p:cNvPr id="32" name="Google Shape;108;p2">
            <a:extLst>
              <a:ext uri="{FF2B5EF4-FFF2-40B4-BE49-F238E27FC236}">
                <a16:creationId xmlns:a16="http://schemas.microsoft.com/office/drawing/2014/main" id="{7862A759-30C5-A1EA-7691-D1B62A674A1C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0000" y="2439848"/>
            <a:ext cx="3286229" cy="2090866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099EE31-3C5E-4351-5CBC-51BC68E61C71}"/>
              </a:ext>
            </a:extLst>
          </p:cNvPr>
          <p:cNvSpPr txBox="1"/>
          <p:nvPr/>
        </p:nvSpPr>
        <p:spPr>
          <a:xfrm>
            <a:off x="540000" y="1138793"/>
            <a:ext cx="27169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A4568"/>
                </a:solidFill>
                <a:latin typeface="Josefin Sans" pitchFamily="2" charset="0"/>
                <a:ea typeface="한컴산뜻돋움" panose="02000000000000000000" pitchFamily="2" charset="-127"/>
              </a:rPr>
              <a:t>Labeling </a:t>
            </a:r>
            <a:r>
              <a:rPr lang="ko-KR" altLang="en-US" sz="2400" b="1" dirty="0">
                <a:solidFill>
                  <a:srgbClr val="1A4568"/>
                </a:solidFill>
                <a:latin typeface="Josefin Sans" pitchFamily="2" charset="0"/>
                <a:ea typeface="한컴산뜻돋움" panose="02000000000000000000" pitchFamily="2" charset="-127"/>
              </a:rPr>
              <a:t>작업</a:t>
            </a:r>
            <a:endParaRPr lang="en-US" altLang="ko-KR" sz="2400" b="1" dirty="0">
              <a:solidFill>
                <a:srgbClr val="1A4568"/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9533B7E2-C69C-FB41-E9AB-FBD8AC75D5BD}"/>
              </a:ext>
            </a:extLst>
          </p:cNvPr>
          <p:cNvSpPr/>
          <p:nvPr/>
        </p:nvSpPr>
        <p:spPr>
          <a:xfrm>
            <a:off x="3185182" y="1198938"/>
            <a:ext cx="2773635" cy="835281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 생성과 학습을 위해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Label 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필요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Yolov5 </a:t>
            </a:r>
            <a:r>
              <a:rPr kumimoji="0" lang="en-US" altLang="ko-KR" sz="12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pytorch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 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버전 사용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BE250D-7DD4-F6AB-4990-FC78C922CCB6}"/>
              </a:ext>
            </a:extLst>
          </p:cNvPr>
          <p:cNvSpPr txBox="1"/>
          <p:nvPr/>
        </p:nvSpPr>
        <p:spPr>
          <a:xfrm>
            <a:off x="560625" y="1616579"/>
            <a:ext cx="22000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accent4">
                    <a:lumMod val="75000"/>
                  </a:schemeClr>
                </a:solidFill>
                <a:latin typeface="Josefin Sans" pitchFamily="2" charset="0"/>
                <a:ea typeface="한컴산뜻돋움" panose="02000000000000000000" pitchFamily="2" charset="-127"/>
              </a:rPr>
              <a:t>Tool : </a:t>
            </a:r>
            <a:r>
              <a:rPr lang="en-US" altLang="ko-KR" sz="1400" b="1" dirty="0" err="1">
                <a:solidFill>
                  <a:schemeClr val="accent4">
                    <a:lumMod val="75000"/>
                  </a:schemeClr>
                </a:solidFill>
                <a:latin typeface="Josefin Sans" pitchFamily="2" charset="0"/>
                <a:ea typeface="한컴산뜻돋움" panose="02000000000000000000" pitchFamily="2" charset="-127"/>
              </a:rPr>
              <a:t>LabelImg</a:t>
            </a:r>
            <a:endParaRPr lang="ko-KR" altLang="en-US" sz="1400" b="1" dirty="0">
              <a:solidFill>
                <a:schemeClr val="accent4">
                  <a:lumMod val="75000"/>
                </a:schemeClr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662CBD-2C0B-1A42-7E5E-8D0768B8DDA3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모델링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594E7B8-F100-36B7-0A22-75152ACF59B5}"/>
              </a:ext>
            </a:extLst>
          </p:cNvPr>
          <p:cNvSpPr/>
          <p:nvPr/>
        </p:nvSpPr>
        <p:spPr>
          <a:xfrm>
            <a:off x="1595044" y="3018208"/>
            <a:ext cx="880024" cy="98649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EA536C2-56FA-3A3C-8CB9-4221A31B53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23774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4" grpId="0"/>
      <p:bldP spid="26" grpId="0"/>
      <p:bldP spid="29" grpId="0"/>
      <p:bldP spid="31" grpId="0"/>
      <p:bldP spid="33" grpId="0"/>
      <p:bldP spid="35" grpId="0" animBg="1"/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데이터 </a:t>
            </a:r>
            <a:r>
              <a:rPr lang="ko-KR" altLang="en-US" dirty="0" err="1"/>
              <a:t>전처리</a:t>
            </a:r>
            <a:endParaRPr dirty="0"/>
          </a:p>
        </p:txBody>
      </p:sp>
      <p:sp>
        <p:nvSpPr>
          <p:cNvPr id="18" name="Google Shape;89;g22164825552_0_0">
            <a:extLst>
              <a:ext uri="{FF2B5EF4-FFF2-40B4-BE49-F238E27FC236}">
                <a16:creationId xmlns:a16="http://schemas.microsoft.com/office/drawing/2014/main" id="{38A58C3E-94B2-220A-C3AE-DD5EC6ED7CF8}"/>
              </a:ext>
            </a:extLst>
          </p:cNvPr>
          <p:cNvSpPr/>
          <p:nvPr/>
        </p:nvSpPr>
        <p:spPr>
          <a:xfrm>
            <a:off x="4062461" y="3344444"/>
            <a:ext cx="694745" cy="341832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6">
              <a:lumMod val="7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defTabSz="6858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99EE31-3C5E-4351-5CBC-51BC68E61C71}"/>
              </a:ext>
            </a:extLst>
          </p:cNvPr>
          <p:cNvSpPr txBox="1"/>
          <p:nvPr/>
        </p:nvSpPr>
        <p:spPr>
          <a:xfrm>
            <a:off x="540000" y="1138793"/>
            <a:ext cx="27169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1A4568"/>
                </a:solidFill>
                <a:latin typeface="Josefin Sans" pitchFamily="2" charset="0"/>
                <a:ea typeface="한컴산뜻돋움" panose="02000000000000000000" pitchFamily="2" charset="-127"/>
              </a:rPr>
              <a:t>용량 축소</a:t>
            </a:r>
            <a:endParaRPr lang="en-US" altLang="ko-KR" sz="2400" b="1" dirty="0">
              <a:solidFill>
                <a:srgbClr val="1A4568"/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9533B7E2-C69C-FB41-E9AB-FBD8AC75D5BD}"/>
              </a:ext>
            </a:extLst>
          </p:cNvPr>
          <p:cNvSpPr/>
          <p:nvPr/>
        </p:nvSpPr>
        <p:spPr>
          <a:xfrm>
            <a:off x="2446637" y="1198352"/>
            <a:ext cx="2605639" cy="1120624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900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장의 이미지와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Label 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파일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Tensorflow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에서 </a:t>
            </a:r>
            <a:r>
              <a:rPr kumimoji="0" lang="en-US" altLang="ko-KR" sz="1200" b="0" i="0" u="none" strike="noStrike" kern="120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tfrecord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 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제공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작은 용량의 </a:t>
            </a:r>
            <a:r>
              <a:rPr lang="en-US" altLang="ko-KR" sz="1200" kern="1200" dirty="0" err="1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tfr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파일 제작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pic>
        <p:nvPicPr>
          <p:cNvPr id="2" name="Google Shape;117;p3">
            <a:extLst>
              <a:ext uri="{FF2B5EF4-FFF2-40B4-BE49-F238E27FC236}">
                <a16:creationId xmlns:a16="http://schemas.microsoft.com/office/drawing/2014/main" id="{9E91A998-6601-4CF0-19CC-7ADEBA465AD0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50000" y="2849382"/>
            <a:ext cx="1647780" cy="125329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18;p3">
            <a:extLst>
              <a:ext uri="{FF2B5EF4-FFF2-40B4-BE49-F238E27FC236}">
                <a16:creationId xmlns:a16="http://schemas.microsoft.com/office/drawing/2014/main" id="{ADDFA56F-BBCF-9EFD-8F0B-068E464F8A48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83267" y="2824524"/>
            <a:ext cx="1601423" cy="1479177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Google Shape;119;p3">
            <a:extLst>
              <a:ext uri="{FF2B5EF4-FFF2-40B4-BE49-F238E27FC236}">
                <a16:creationId xmlns:a16="http://schemas.microsoft.com/office/drawing/2014/main" id="{BA214D1C-6439-0D21-7A58-B2B4C6D091C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962898" y="3204564"/>
            <a:ext cx="3128963" cy="5429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AAF303-4A88-24AA-4F7F-400901654ADC}"/>
              </a:ext>
            </a:extLst>
          </p:cNvPr>
          <p:cNvSpPr txBox="1"/>
          <p:nvPr/>
        </p:nvSpPr>
        <p:spPr>
          <a:xfrm>
            <a:off x="560625" y="1616579"/>
            <a:ext cx="22000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accent4">
                    <a:lumMod val="75000"/>
                  </a:schemeClr>
                </a:solidFill>
                <a:latin typeface="Josefin Sans" pitchFamily="2" charset="0"/>
                <a:ea typeface="한컴산뜻돋움" panose="02000000000000000000" pitchFamily="2" charset="-127"/>
              </a:rPr>
              <a:t>Tool : </a:t>
            </a:r>
            <a:r>
              <a:rPr lang="en-US" altLang="ko-KR" sz="1400" b="1" dirty="0" err="1">
                <a:solidFill>
                  <a:schemeClr val="accent4">
                    <a:lumMod val="75000"/>
                  </a:schemeClr>
                </a:solidFill>
                <a:latin typeface="Josefin Sans" pitchFamily="2" charset="0"/>
                <a:ea typeface="한컴산뜻돋움" panose="02000000000000000000" pitchFamily="2" charset="-127"/>
              </a:rPr>
              <a:t>tfrecord</a:t>
            </a:r>
            <a:endParaRPr lang="ko-KR" altLang="en-US" sz="1400" b="1" dirty="0">
              <a:solidFill>
                <a:schemeClr val="accent4">
                  <a:lumMod val="75000"/>
                </a:schemeClr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6A8F00-4EBF-DE13-4362-B694F13241B0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모델링</a:t>
            </a: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843327-BDB2-B1EC-65D0-B921D0809C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2717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33" grpId="0"/>
      <p:bldP spid="35" grpId="0" animBg="1"/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모델 생성</a:t>
            </a:r>
            <a:endParaRPr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99EE31-3C5E-4351-5CBC-51BC68E61C71}"/>
              </a:ext>
            </a:extLst>
          </p:cNvPr>
          <p:cNvSpPr txBox="1"/>
          <p:nvPr/>
        </p:nvSpPr>
        <p:spPr>
          <a:xfrm>
            <a:off x="540000" y="1138793"/>
            <a:ext cx="271697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1A4568"/>
                </a:solidFill>
                <a:latin typeface="Josefin Sans" pitchFamily="2" charset="0"/>
                <a:ea typeface="한컴산뜻돋움" panose="02000000000000000000" pitchFamily="2" charset="-127"/>
              </a:rPr>
              <a:t>사용 모델</a:t>
            </a:r>
            <a:endParaRPr lang="en-US" altLang="ko-KR" sz="2400" b="1" dirty="0">
              <a:solidFill>
                <a:srgbClr val="1A4568"/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9533B7E2-C69C-FB41-E9AB-FBD8AC75D5BD}"/>
              </a:ext>
            </a:extLst>
          </p:cNvPr>
          <p:cNvSpPr/>
          <p:nvPr/>
        </p:nvSpPr>
        <p:spPr>
          <a:xfrm>
            <a:off x="2664473" y="1138793"/>
            <a:ext cx="3718844" cy="830997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lvl="0" indent="-108000" algn="ctr" defTabSz="685800" latinLnBrk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빠르고 보편화된 모델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Yolo (Yolov5 </a:t>
            </a:r>
            <a:r>
              <a:rPr lang="en-US" altLang="ko-KR" sz="1200" kern="1200" dirty="0" err="1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Ultratic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) 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사용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Yolov5s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의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weight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사용해 학습시간 단축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BEFB18-5067-3A74-6634-A70722AB6B8D}"/>
              </a:ext>
            </a:extLst>
          </p:cNvPr>
          <p:cNvSpPr txBox="1"/>
          <p:nvPr/>
        </p:nvSpPr>
        <p:spPr>
          <a:xfrm>
            <a:off x="560625" y="1616579"/>
            <a:ext cx="22000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>
                <a:solidFill>
                  <a:schemeClr val="accent4">
                    <a:lumMod val="75000"/>
                  </a:schemeClr>
                </a:solidFill>
                <a:latin typeface="Josefin Sans" pitchFamily="2" charset="0"/>
                <a:ea typeface="한컴산뜻돋움" panose="02000000000000000000" pitchFamily="2" charset="-127"/>
              </a:rPr>
              <a:t>Yolo</a:t>
            </a:r>
            <a:endParaRPr lang="ko-KR" altLang="en-US" sz="1400" b="1" dirty="0">
              <a:solidFill>
                <a:schemeClr val="accent4">
                  <a:lumMod val="75000"/>
                </a:schemeClr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pic>
        <p:nvPicPr>
          <p:cNvPr id="4" name="그림 3" descr="스케치, 텍스트, 도표, 폰트이(가) 표시된 사진&#10;&#10;자동 생성된 설명">
            <a:extLst>
              <a:ext uri="{FF2B5EF4-FFF2-40B4-BE49-F238E27FC236}">
                <a16:creationId xmlns:a16="http://schemas.microsoft.com/office/drawing/2014/main" id="{34DC0730-EF09-AAB9-08F9-F187CCFB6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622" y="2431788"/>
            <a:ext cx="5003816" cy="2101603"/>
          </a:xfrm>
          <a:prstGeom prst="rect">
            <a:avLst/>
          </a:prstGeom>
        </p:spPr>
      </p:pic>
      <p:pic>
        <p:nvPicPr>
          <p:cNvPr id="9" name="그림 8" descr="인간의 얼굴, 안경, 스크린샷, 사람이(가) 표시된 사진&#10;&#10;자동 생성된 설명">
            <a:extLst>
              <a:ext uri="{FF2B5EF4-FFF2-40B4-BE49-F238E27FC236}">
                <a16:creationId xmlns:a16="http://schemas.microsoft.com/office/drawing/2014/main" id="{39FE1BC6-C07F-9A5F-B7E7-10D98FDC4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2814" y="2431788"/>
            <a:ext cx="2763683" cy="210160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5E94AB4-8007-0682-F633-5661C0C54821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모델링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C61141-B37E-9E9A-4921-7AA8DF34D4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94690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5" grpId="0" animBg="1"/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/>
              <a:t>CNN </a:t>
            </a:r>
            <a:r>
              <a:rPr lang="ko-KR" altLang="en-US" dirty="0"/>
              <a:t>모델 생성</a:t>
            </a:r>
            <a:endParaRPr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99EE31-3C5E-4351-5CBC-51BC68E61C71}"/>
              </a:ext>
            </a:extLst>
          </p:cNvPr>
          <p:cNvSpPr txBox="1"/>
          <p:nvPr/>
        </p:nvSpPr>
        <p:spPr>
          <a:xfrm>
            <a:off x="540000" y="1138793"/>
            <a:ext cx="3550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A4568"/>
                </a:solidFill>
                <a:latin typeface="Josefin Sans" pitchFamily="2" charset="0"/>
                <a:ea typeface="한컴산뜻돋움" panose="02000000000000000000" pitchFamily="2" charset="-127"/>
              </a:rPr>
              <a:t>CNN Model</a:t>
            </a:r>
            <a:endParaRPr lang="ko-KR" altLang="en-US" sz="2400" b="1" dirty="0">
              <a:solidFill>
                <a:srgbClr val="1A4568"/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9533B7E2-C69C-FB41-E9AB-FBD8AC75D5BD}"/>
              </a:ext>
            </a:extLst>
          </p:cNvPr>
          <p:cNvSpPr/>
          <p:nvPr/>
        </p:nvSpPr>
        <p:spPr>
          <a:xfrm>
            <a:off x="596787" y="1658711"/>
            <a:ext cx="2328184" cy="829111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이미지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(Input)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의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class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와 </a:t>
            </a:r>
            <a:r>
              <a:rPr lang="en-US" altLang="ko-KR" sz="1200" kern="1200" dirty="0" err="1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bbox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예측하는 모델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2" name="Google Shape;149;p7">
            <a:extLst>
              <a:ext uri="{FF2B5EF4-FFF2-40B4-BE49-F238E27FC236}">
                <a16:creationId xmlns:a16="http://schemas.microsoft.com/office/drawing/2014/main" id="{2E37968F-7FEF-8508-5628-92829E2364EE}"/>
              </a:ext>
            </a:extLst>
          </p:cNvPr>
          <p:cNvSpPr/>
          <p:nvPr/>
        </p:nvSpPr>
        <p:spPr>
          <a:xfrm>
            <a:off x="3478048" y="1322961"/>
            <a:ext cx="2473537" cy="461400"/>
          </a:xfrm>
          <a:prstGeom prst="rect">
            <a:avLst/>
          </a:prstGeom>
          <a:solidFill>
            <a:schemeClr val="accent1">
              <a:lumMod val="60000"/>
              <a:lumOff val="40000"/>
              <a:alpha val="43137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 err="1">
                <a:latin typeface="Josefin Sans" pitchFamily="2" charset="0"/>
                <a:ea typeface="Source Sans Pro"/>
                <a:cs typeface="Source Sans Pro"/>
                <a:sym typeface="Source Sans Pro"/>
              </a:rPr>
              <a:t>Mobilenet</a:t>
            </a:r>
            <a:r>
              <a:rPr lang="en-US" altLang="ko-KR" sz="1600" b="1" dirty="0">
                <a:latin typeface="Josefin Sans" pitchFamily="2" charset="0"/>
                <a:ea typeface="Source Sans Pro"/>
                <a:cs typeface="Source Sans Pro"/>
                <a:sym typeface="Source Sans Pro"/>
              </a:rPr>
              <a:t> or resnet50</a:t>
            </a:r>
            <a:endParaRPr sz="1200" dirty="0">
              <a:latin typeface="Josefin Sans" pitchFamily="2" charset="0"/>
            </a:endParaRPr>
          </a:p>
        </p:txBody>
      </p:sp>
      <p:sp>
        <p:nvSpPr>
          <p:cNvPr id="3" name="Google Shape;150;p7">
            <a:extLst>
              <a:ext uri="{FF2B5EF4-FFF2-40B4-BE49-F238E27FC236}">
                <a16:creationId xmlns:a16="http://schemas.microsoft.com/office/drawing/2014/main" id="{908A7403-727D-4809-CE33-28D992455CB3}"/>
              </a:ext>
            </a:extLst>
          </p:cNvPr>
          <p:cNvSpPr/>
          <p:nvPr/>
        </p:nvSpPr>
        <p:spPr>
          <a:xfrm>
            <a:off x="3478048" y="1979625"/>
            <a:ext cx="2473537" cy="461400"/>
          </a:xfrm>
          <a:prstGeom prst="rect">
            <a:avLst/>
          </a:prstGeom>
          <a:solidFill>
            <a:schemeClr val="accent1">
              <a:lumMod val="60000"/>
              <a:lumOff val="40000"/>
              <a:alpha val="43137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 err="1">
                <a:latin typeface="Josefin Sans" pitchFamily="2" charset="0"/>
                <a:ea typeface="Source Sans Pro"/>
                <a:cs typeface="Source Sans Pro"/>
                <a:sym typeface="Source Sans Pro"/>
              </a:rPr>
              <a:t>GlobalAveragePooling</a:t>
            </a:r>
            <a:endParaRPr sz="1200" dirty="0">
              <a:latin typeface="Josefin Sans" pitchFamily="2" charset="0"/>
            </a:endParaRPr>
          </a:p>
        </p:txBody>
      </p:sp>
      <p:cxnSp>
        <p:nvCxnSpPr>
          <p:cNvPr id="4" name="Google Shape;151;p7">
            <a:extLst>
              <a:ext uri="{FF2B5EF4-FFF2-40B4-BE49-F238E27FC236}">
                <a16:creationId xmlns:a16="http://schemas.microsoft.com/office/drawing/2014/main" id="{D2E27A6E-AA99-7C92-AC5E-DB0BC4CE9B64}"/>
              </a:ext>
            </a:extLst>
          </p:cNvPr>
          <p:cNvCxnSpPr>
            <a:cxnSpLocks/>
            <a:stCxn id="2" idx="2"/>
            <a:endCxn id="3" idx="0"/>
          </p:cNvCxnSpPr>
          <p:nvPr/>
        </p:nvCxnSpPr>
        <p:spPr>
          <a:xfrm>
            <a:off x="4714815" y="1784361"/>
            <a:ext cx="0" cy="19530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8" name="Google Shape;152;p7">
            <a:extLst>
              <a:ext uri="{FF2B5EF4-FFF2-40B4-BE49-F238E27FC236}">
                <a16:creationId xmlns:a16="http://schemas.microsoft.com/office/drawing/2014/main" id="{639D6D29-D493-4EC6-F596-9FE3A6F3FB38}"/>
              </a:ext>
            </a:extLst>
          </p:cNvPr>
          <p:cNvSpPr/>
          <p:nvPr/>
        </p:nvSpPr>
        <p:spPr>
          <a:xfrm>
            <a:off x="2502568" y="2866515"/>
            <a:ext cx="2155855" cy="461400"/>
          </a:xfrm>
          <a:prstGeom prst="rect">
            <a:avLst/>
          </a:prstGeom>
          <a:solidFill>
            <a:schemeClr val="accent1">
              <a:lumMod val="60000"/>
              <a:lumOff val="40000"/>
              <a:alpha val="43137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>
                <a:latin typeface="Josefin Sans" pitchFamily="2" charset="0"/>
                <a:ea typeface="Source Sans Pro"/>
                <a:cs typeface="Source Sans Pro"/>
                <a:sym typeface="Source Sans Pro"/>
              </a:rPr>
              <a:t>Dense(64)</a:t>
            </a:r>
            <a:endParaRPr sz="1200" dirty="0">
              <a:latin typeface="Josefin Sans" pitchFamily="2" charset="0"/>
            </a:endParaRPr>
          </a:p>
        </p:txBody>
      </p:sp>
      <p:sp>
        <p:nvSpPr>
          <p:cNvPr id="9" name="Google Shape;153;p7">
            <a:extLst>
              <a:ext uri="{FF2B5EF4-FFF2-40B4-BE49-F238E27FC236}">
                <a16:creationId xmlns:a16="http://schemas.microsoft.com/office/drawing/2014/main" id="{C8F15BF1-8CF1-6D13-AC3E-F6A4BC54B645}"/>
              </a:ext>
            </a:extLst>
          </p:cNvPr>
          <p:cNvSpPr/>
          <p:nvPr/>
        </p:nvSpPr>
        <p:spPr>
          <a:xfrm>
            <a:off x="2502568" y="3394284"/>
            <a:ext cx="2155855" cy="461400"/>
          </a:xfrm>
          <a:prstGeom prst="rect">
            <a:avLst/>
          </a:prstGeom>
          <a:solidFill>
            <a:schemeClr val="accent1">
              <a:lumMod val="60000"/>
              <a:lumOff val="40000"/>
              <a:alpha val="43137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 err="1">
                <a:latin typeface="Josefin Sans" pitchFamily="2" charset="0"/>
                <a:ea typeface="Source Sans Pro"/>
                <a:cs typeface="Source Sans Pro"/>
                <a:sym typeface="Source Sans Pro"/>
              </a:rPr>
              <a:t>BatchNormalization</a:t>
            </a:r>
            <a:endParaRPr sz="1200" dirty="0">
              <a:latin typeface="Josefin Sans" pitchFamily="2" charset="0"/>
            </a:endParaRPr>
          </a:p>
        </p:txBody>
      </p:sp>
      <p:sp>
        <p:nvSpPr>
          <p:cNvPr id="10" name="Google Shape;154;p7">
            <a:extLst>
              <a:ext uri="{FF2B5EF4-FFF2-40B4-BE49-F238E27FC236}">
                <a16:creationId xmlns:a16="http://schemas.microsoft.com/office/drawing/2014/main" id="{166939DF-82D0-FA35-2C1C-7BB12514FC7D}"/>
              </a:ext>
            </a:extLst>
          </p:cNvPr>
          <p:cNvSpPr/>
          <p:nvPr/>
        </p:nvSpPr>
        <p:spPr>
          <a:xfrm>
            <a:off x="2502568" y="3948667"/>
            <a:ext cx="2155855" cy="461400"/>
          </a:xfrm>
          <a:prstGeom prst="rect">
            <a:avLst/>
          </a:prstGeom>
          <a:solidFill>
            <a:schemeClr val="accent1">
              <a:lumMod val="60000"/>
              <a:lumOff val="40000"/>
              <a:alpha val="43137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 err="1">
                <a:latin typeface="Josefin Sans" pitchFamily="2" charset="0"/>
                <a:ea typeface="Source Sans Pro"/>
                <a:cs typeface="Source Sans Pro"/>
                <a:sym typeface="Source Sans Pro"/>
              </a:rPr>
              <a:t>ReLU</a:t>
            </a:r>
            <a:endParaRPr sz="1200" dirty="0">
              <a:latin typeface="Josefin Sans" pitchFamily="2" charset="0"/>
            </a:endParaRPr>
          </a:p>
        </p:txBody>
      </p:sp>
      <p:sp>
        <p:nvSpPr>
          <p:cNvPr id="11" name="Google Shape;155;p7">
            <a:extLst>
              <a:ext uri="{FF2B5EF4-FFF2-40B4-BE49-F238E27FC236}">
                <a16:creationId xmlns:a16="http://schemas.microsoft.com/office/drawing/2014/main" id="{25471A89-ACDD-8C92-F4D3-4CE5F2DE8BD1}"/>
              </a:ext>
            </a:extLst>
          </p:cNvPr>
          <p:cNvSpPr/>
          <p:nvPr/>
        </p:nvSpPr>
        <p:spPr>
          <a:xfrm>
            <a:off x="2502568" y="4500423"/>
            <a:ext cx="2155855" cy="461400"/>
          </a:xfrm>
          <a:prstGeom prst="rect">
            <a:avLst/>
          </a:prstGeom>
          <a:solidFill>
            <a:schemeClr val="accent1">
              <a:lumMod val="60000"/>
              <a:lumOff val="40000"/>
              <a:alpha val="43137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>
                <a:latin typeface="Josefin Sans" pitchFamily="2" charset="0"/>
                <a:ea typeface="Source Sans Pro"/>
                <a:cs typeface="Source Sans Pro"/>
                <a:sym typeface="Source Sans Pro"/>
              </a:rPr>
              <a:t>Dense(2, </a:t>
            </a:r>
            <a:r>
              <a:rPr lang="en-US" altLang="ko-KR" sz="1600" b="1" dirty="0" err="1">
                <a:latin typeface="Josefin Sans" pitchFamily="2" charset="0"/>
                <a:ea typeface="Source Sans Pro"/>
                <a:cs typeface="Source Sans Pro"/>
                <a:sym typeface="Source Sans Pro"/>
              </a:rPr>
              <a:t>softmax</a:t>
            </a:r>
            <a:r>
              <a:rPr lang="en-US" altLang="ko-KR" sz="1600" b="1" dirty="0">
                <a:latin typeface="Josefin Sans" pitchFamily="2" charset="0"/>
                <a:ea typeface="Source Sans Pro"/>
                <a:cs typeface="Source Sans Pro"/>
                <a:sym typeface="Source Sans Pro"/>
              </a:rPr>
              <a:t>)</a:t>
            </a:r>
            <a:endParaRPr sz="1200" dirty="0">
              <a:latin typeface="Josefin Sans" pitchFamily="2" charset="0"/>
            </a:endParaRPr>
          </a:p>
        </p:txBody>
      </p:sp>
      <p:sp>
        <p:nvSpPr>
          <p:cNvPr id="12" name="Google Shape;156;p7">
            <a:extLst>
              <a:ext uri="{FF2B5EF4-FFF2-40B4-BE49-F238E27FC236}">
                <a16:creationId xmlns:a16="http://schemas.microsoft.com/office/drawing/2014/main" id="{61176E83-A640-1550-EF07-DEAC691706B2}"/>
              </a:ext>
            </a:extLst>
          </p:cNvPr>
          <p:cNvSpPr/>
          <p:nvPr/>
        </p:nvSpPr>
        <p:spPr>
          <a:xfrm>
            <a:off x="5163200" y="2866515"/>
            <a:ext cx="2155855" cy="461400"/>
          </a:xfrm>
          <a:prstGeom prst="rect">
            <a:avLst/>
          </a:prstGeom>
          <a:solidFill>
            <a:schemeClr val="accent1">
              <a:lumMod val="60000"/>
              <a:lumOff val="40000"/>
              <a:alpha val="43137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>
                <a:latin typeface="Josefin Sans" pitchFamily="2" charset="0"/>
                <a:ea typeface="Source Sans Pro"/>
                <a:cs typeface="Source Sans Pro"/>
                <a:sym typeface="Source Sans Pro"/>
              </a:rPr>
              <a:t>Dense(64)</a:t>
            </a:r>
            <a:endParaRPr sz="1200" dirty="0">
              <a:latin typeface="Josefin Sans" pitchFamily="2" charset="0"/>
            </a:endParaRPr>
          </a:p>
        </p:txBody>
      </p:sp>
      <p:sp>
        <p:nvSpPr>
          <p:cNvPr id="13" name="Google Shape;157;p7">
            <a:extLst>
              <a:ext uri="{FF2B5EF4-FFF2-40B4-BE49-F238E27FC236}">
                <a16:creationId xmlns:a16="http://schemas.microsoft.com/office/drawing/2014/main" id="{5A0388E5-35C0-EDAE-D2C3-9395E95CDAE4}"/>
              </a:ext>
            </a:extLst>
          </p:cNvPr>
          <p:cNvSpPr/>
          <p:nvPr/>
        </p:nvSpPr>
        <p:spPr>
          <a:xfrm>
            <a:off x="5163199" y="3948667"/>
            <a:ext cx="2155855" cy="461400"/>
          </a:xfrm>
          <a:prstGeom prst="rect">
            <a:avLst/>
          </a:prstGeom>
          <a:solidFill>
            <a:schemeClr val="accent1">
              <a:lumMod val="60000"/>
              <a:lumOff val="40000"/>
              <a:alpha val="43137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 err="1">
                <a:latin typeface="Josefin Sans" pitchFamily="2" charset="0"/>
                <a:ea typeface="Source Sans Pro"/>
                <a:cs typeface="Source Sans Pro"/>
                <a:sym typeface="Source Sans Pro"/>
              </a:rPr>
              <a:t>ReLU</a:t>
            </a:r>
            <a:endParaRPr sz="1200" dirty="0">
              <a:latin typeface="Josefin Sans" pitchFamily="2" charset="0"/>
            </a:endParaRPr>
          </a:p>
        </p:txBody>
      </p:sp>
      <p:sp>
        <p:nvSpPr>
          <p:cNvPr id="14" name="Google Shape;158;p7">
            <a:extLst>
              <a:ext uri="{FF2B5EF4-FFF2-40B4-BE49-F238E27FC236}">
                <a16:creationId xmlns:a16="http://schemas.microsoft.com/office/drawing/2014/main" id="{1802735A-6A9A-80A3-DBB3-CCBDFA011244}"/>
              </a:ext>
            </a:extLst>
          </p:cNvPr>
          <p:cNvSpPr/>
          <p:nvPr/>
        </p:nvSpPr>
        <p:spPr>
          <a:xfrm>
            <a:off x="5163199" y="4500423"/>
            <a:ext cx="2155855" cy="461400"/>
          </a:xfrm>
          <a:prstGeom prst="rect">
            <a:avLst/>
          </a:prstGeom>
          <a:solidFill>
            <a:schemeClr val="accent1">
              <a:lumMod val="60000"/>
              <a:lumOff val="40000"/>
              <a:alpha val="43137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>
                <a:latin typeface="Josefin Sans" pitchFamily="2" charset="0"/>
                <a:ea typeface="Source Sans Pro"/>
                <a:cs typeface="Source Sans Pro"/>
                <a:sym typeface="Source Sans Pro"/>
              </a:rPr>
              <a:t>Dense(4,sigmoid)</a:t>
            </a:r>
            <a:endParaRPr sz="1200" dirty="0">
              <a:latin typeface="Josefin Sans" pitchFamily="2" charset="0"/>
            </a:endParaRPr>
          </a:p>
        </p:txBody>
      </p:sp>
      <p:cxnSp>
        <p:nvCxnSpPr>
          <p:cNvPr id="15" name="Google Shape;159;p7">
            <a:extLst>
              <a:ext uri="{FF2B5EF4-FFF2-40B4-BE49-F238E27FC236}">
                <a16:creationId xmlns:a16="http://schemas.microsoft.com/office/drawing/2014/main" id="{86952DF5-0C3F-54EB-3478-935B4D295EBA}"/>
              </a:ext>
            </a:extLst>
          </p:cNvPr>
          <p:cNvCxnSpPr>
            <a:cxnSpLocks/>
            <a:stCxn id="3" idx="2"/>
            <a:endCxn id="8" idx="0"/>
          </p:cNvCxnSpPr>
          <p:nvPr/>
        </p:nvCxnSpPr>
        <p:spPr>
          <a:xfrm flipH="1">
            <a:off x="3580496" y="2441025"/>
            <a:ext cx="1134321" cy="42549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6" name="Google Shape;160;p7">
            <a:extLst>
              <a:ext uri="{FF2B5EF4-FFF2-40B4-BE49-F238E27FC236}">
                <a16:creationId xmlns:a16="http://schemas.microsoft.com/office/drawing/2014/main" id="{4FBDCAB8-72C3-4C32-B78B-EA7A89E130A3}"/>
              </a:ext>
            </a:extLst>
          </p:cNvPr>
          <p:cNvCxnSpPr>
            <a:cxnSpLocks/>
            <a:stCxn id="3" idx="2"/>
            <a:endCxn id="12" idx="0"/>
          </p:cNvCxnSpPr>
          <p:nvPr/>
        </p:nvCxnSpPr>
        <p:spPr>
          <a:xfrm>
            <a:off x="4714817" y="2441025"/>
            <a:ext cx="1526311" cy="425490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7" name="Google Shape;161;p7">
            <a:extLst>
              <a:ext uri="{FF2B5EF4-FFF2-40B4-BE49-F238E27FC236}">
                <a16:creationId xmlns:a16="http://schemas.microsoft.com/office/drawing/2014/main" id="{8E93C38D-2B38-8E96-0812-090362B93D67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3580496" y="3327915"/>
            <a:ext cx="0" cy="66369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62;p7">
            <a:extLst>
              <a:ext uri="{FF2B5EF4-FFF2-40B4-BE49-F238E27FC236}">
                <a16:creationId xmlns:a16="http://schemas.microsoft.com/office/drawing/2014/main" id="{4C0EC8E2-0CE4-0575-59D0-1A73D2AA6925}"/>
              </a:ext>
            </a:extLst>
          </p:cNvPr>
          <p:cNvCxnSpPr>
            <a:cxnSpLocks/>
            <a:stCxn id="9" idx="2"/>
            <a:endCxn id="10" idx="0"/>
          </p:cNvCxnSpPr>
          <p:nvPr/>
        </p:nvCxnSpPr>
        <p:spPr>
          <a:xfrm>
            <a:off x="3580496" y="3855684"/>
            <a:ext cx="0" cy="92983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" name="Google Shape;163;p7">
            <a:extLst>
              <a:ext uri="{FF2B5EF4-FFF2-40B4-BE49-F238E27FC236}">
                <a16:creationId xmlns:a16="http://schemas.microsoft.com/office/drawing/2014/main" id="{7C437AF7-487B-AB41-BE45-A572F3E26F55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>
            <a:off x="3580496" y="4410067"/>
            <a:ext cx="0" cy="9035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" name="Google Shape;164;p7">
            <a:extLst>
              <a:ext uri="{FF2B5EF4-FFF2-40B4-BE49-F238E27FC236}">
                <a16:creationId xmlns:a16="http://schemas.microsoft.com/office/drawing/2014/main" id="{4E7C2E41-3AFF-A9FB-3BB0-874AD09B5F87}"/>
              </a:ext>
            </a:extLst>
          </p:cNvPr>
          <p:cNvCxnSpPr>
            <a:cxnSpLocks/>
            <a:stCxn id="12" idx="2"/>
            <a:endCxn id="23" idx="0"/>
          </p:cNvCxnSpPr>
          <p:nvPr/>
        </p:nvCxnSpPr>
        <p:spPr>
          <a:xfrm flipH="1">
            <a:off x="6241125" y="3327915"/>
            <a:ext cx="3" cy="66369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1" name="Google Shape;165;p7">
            <a:extLst>
              <a:ext uri="{FF2B5EF4-FFF2-40B4-BE49-F238E27FC236}">
                <a16:creationId xmlns:a16="http://schemas.microsoft.com/office/drawing/2014/main" id="{3B48F6EE-DA51-638A-A70E-EA56829A9004}"/>
              </a:ext>
            </a:extLst>
          </p:cNvPr>
          <p:cNvCxnSpPr>
            <a:cxnSpLocks/>
            <a:stCxn id="23" idx="2"/>
            <a:endCxn id="13" idx="0"/>
          </p:cNvCxnSpPr>
          <p:nvPr/>
        </p:nvCxnSpPr>
        <p:spPr>
          <a:xfrm>
            <a:off x="6241125" y="3855684"/>
            <a:ext cx="2" cy="92983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2" name="Google Shape;166;p7">
            <a:extLst>
              <a:ext uri="{FF2B5EF4-FFF2-40B4-BE49-F238E27FC236}">
                <a16:creationId xmlns:a16="http://schemas.microsoft.com/office/drawing/2014/main" id="{A384D6B9-8C9D-7BA7-7441-178F2E91F29E}"/>
              </a:ext>
            </a:extLst>
          </p:cNvPr>
          <p:cNvCxnSpPr>
            <a:cxnSpLocks/>
            <a:stCxn id="13" idx="2"/>
            <a:endCxn id="14" idx="0"/>
          </p:cNvCxnSpPr>
          <p:nvPr/>
        </p:nvCxnSpPr>
        <p:spPr>
          <a:xfrm>
            <a:off x="6241127" y="4410067"/>
            <a:ext cx="0" cy="90356"/>
          </a:xfrm>
          <a:prstGeom prst="straightConnector1">
            <a:avLst/>
          </a:prstGeom>
          <a:noFill/>
          <a:ln w="9525" cap="flat" cmpd="sng">
            <a:solidFill>
              <a:schemeClr val="bg1">
                <a:lumMod val="5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" name="Google Shape;167;p7">
            <a:extLst>
              <a:ext uri="{FF2B5EF4-FFF2-40B4-BE49-F238E27FC236}">
                <a16:creationId xmlns:a16="http://schemas.microsoft.com/office/drawing/2014/main" id="{4635F20A-33EF-74EE-04D8-A48334F63C92}"/>
              </a:ext>
            </a:extLst>
          </p:cNvPr>
          <p:cNvSpPr/>
          <p:nvPr/>
        </p:nvSpPr>
        <p:spPr>
          <a:xfrm>
            <a:off x="5163197" y="3394284"/>
            <a:ext cx="2155855" cy="461400"/>
          </a:xfrm>
          <a:prstGeom prst="rect">
            <a:avLst/>
          </a:prstGeom>
          <a:solidFill>
            <a:schemeClr val="accent1">
              <a:lumMod val="60000"/>
              <a:lumOff val="40000"/>
              <a:alpha val="43137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 err="1">
                <a:latin typeface="Josefin Sans" pitchFamily="2" charset="0"/>
                <a:ea typeface="Source Sans Pro"/>
                <a:cs typeface="Source Sans Pro"/>
                <a:sym typeface="Source Sans Pro"/>
              </a:rPr>
              <a:t>BatchNormalization</a:t>
            </a:r>
            <a:endParaRPr sz="1200" dirty="0">
              <a:latin typeface="Josefin Sans" pitchFamily="2" charset="0"/>
            </a:endParaRPr>
          </a:p>
        </p:txBody>
      </p:sp>
      <p:sp>
        <p:nvSpPr>
          <p:cNvPr id="7" name="말풍선: 모서리가 둥근 사각형 6">
            <a:extLst>
              <a:ext uri="{FF2B5EF4-FFF2-40B4-BE49-F238E27FC236}">
                <a16:creationId xmlns:a16="http://schemas.microsoft.com/office/drawing/2014/main" id="{CB73480E-6EB4-CF74-4552-CCA9BD853C3C}"/>
              </a:ext>
            </a:extLst>
          </p:cNvPr>
          <p:cNvSpPr/>
          <p:nvPr/>
        </p:nvSpPr>
        <p:spPr>
          <a:xfrm>
            <a:off x="415532" y="3463035"/>
            <a:ext cx="1711922" cy="461400"/>
          </a:xfrm>
          <a:prstGeom prst="wedgeRoundRectCallout">
            <a:avLst>
              <a:gd name="adj1" fmla="val 59087"/>
              <a:gd name="adj2" fmla="val -2733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171450" marR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Overfitting 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방지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43" name="말풍선: 모서리가 둥근 사각형 42">
            <a:extLst>
              <a:ext uri="{FF2B5EF4-FFF2-40B4-BE49-F238E27FC236}">
                <a16:creationId xmlns:a16="http://schemas.microsoft.com/office/drawing/2014/main" id="{5B6191C0-3089-E169-2862-CBFD1FF4FE88}"/>
              </a:ext>
            </a:extLst>
          </p:cNvPr>
          <p:cNvSpPr/>
          <p:nvPr/>
        </p:nvSpPr>
        <p:spPr>
          <a:xfrm>
            <a:off x="6384153" y="1355154"/>
            <a:ext cx="1711922" cy="468560"/>
          </a:xfrm>
          <a:prstGeom prst="wedgeRoundRectCallout">
            <a:avLst>
              <a:gd name="adj1" fmla="val -58584"/>
              <a:gd name="adj2" fmla="val -19774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171450" marR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Feature map 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추출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4BF5FA22-7C10-952C-4359-B15110235281}"/>
              </a:ext>
            </a:extLst>
          </p:cNvPr>
          <p:cNvSpPr/>
          <p:nvPr/>
        </p:nvSpPr>
        <p:spPr>
          <a:xfrm>
            <a:off x="3982226" y="2642430"/>
            <a:ext cx="900650" cy="294765"/>
          </a:xfrm>
          <a:prstGeom prst="roundRect">
            <a:avLst/>
          </a:prstGeom>
          <a:solidFill>
            <a:srgbClr val="A5A5A5"/>
          </a:solidFill>
          <a:ln w="25400" cap="flat" cmpd="sng">
            <a:solidFill>
              <a:srgbClr val="465B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en-US" altLang="ko-KR" sz="1050" kern="1200" dirty="0">
                <a:solidFill>
                  <a:prstClr val="white"/>
                </a:solidFill>
              </a:rPr>
              <a:t>Class</a:t>
            </a:r>
            <a:r>
              <a:rPr lang="ko-KR" altLang="en-US" sz="1050" kern="1200" dirty="0">
                <a:solidFill>
                  <a:prstClr val="white"/>
                </a:solidFill>
              </a:rPr>
              <a:t> 분류</a:t>
            </a: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E76B7AC1-D119-D4EA-AD6B-339268FEFED3}"/>
              </a:ext>
            </a:extLst>
          </p:cNvPr>
          <p:cNvSpPr/>
          <p:nvPr/>
        </p:nvSpPr>
        <p:spPr>
          <a:xfrm>
            <a:off x="6629026" y="2643321"/>
            <a:ext cx="900650" cy="294765"/>
          </a:xfrm>
          <a:prstGeom prst="roundRect">
            <a:avLst/>
          </a:prstGeom>
          <a:solidFill>
            <a:srgbClr val="A5A5A5"/>
          </a:solidFill>
          <a:ln w="25400" cap="flat" cmpd="sng">
            <a:solidFill>
              <a:srgbClr val="465B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en-US" altLang="ko-KR" sz="105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bbox</a:t>
            </a:r>
            <a:r>
              <a:rPr kumimoji="0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예측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3F0D10-2707-9C70-738F-808804E3F773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모델링</a:t>
            </a:r>
          </a:p>
        </p:txBody>
      </p:sp>
      <p:sp>
        <p:nvSpPr>
          <p:cNvPr id="24" name="슬라이드 번호 개체 틀 23">
            <a:extLst>
              <a:ext uri="{FF2B5EF4-FFF2-40B4-BE49-F238E27FC236}">
                <a16:creationId xmlns:a16="http://schemas.microsoft.com/office/drawing/2014/main" id="{826B7C7A-C33A-7B3F-F8BD-A452F45190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7463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500"/>
                            </p:stCondLst>
                            <p:childTnLst>
                              <p:par>
                                <p:cTn id="10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1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5" grpId="0" animBg="1"/>
      <p:bldP spid="2" grpId="0" animBg="1"/>
      <p:bldP spid="3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3" grpId="0" animBg="1"/>
      <p:bldP spid="7" grpId="0" animBg="1"/>
      <p:bldP spid="43" grpId="0" animBg="1"/>
      <p:bldP spid="45" grpId="0" animBg="1"/>
      <p:bldP spid="4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 err="1">
                <a:latin typeface="Josefin Sans" pitchFamily="2" charset="0"/>
              </a:rPr>
              <a:t>resnet</a:t>
            </a:r>
            <a:r>
              <a:rPr lang="en-US" altLang="ko-KR" dirty="0"/>
              <a:t> </a:t>
            </a:r>
            <a:r>
              <a:rPr lang="ko-KR" altLang="en-US" dirty="0"/>
              <a:t>모델 결과</a:t>
            </a:r>
            <a:endParaRPr dirty="0"/>
          </a:p>
        </p:txBody>
      </p:sp>
      <p:pic>
        <p:nvPicPr>
          <p:cNvPr id="3" name="그림 2" descr="텍스트, 그래프, 라인, 도표이(가) 표시된 사진&#10;&#10;자동 생성된 설명">
            <a:extLst>
              <a:ext uri="{FF2B5EF4-FFF2-40B4-BE49-F238E27FC236}">
                <a16:creationId xmlns:a16="http://schemas.microsoft.com/office/drawing/2014/main" id="{F4DCE1B5-9294-9F3E-2FA3-267EDBDBDA1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19"/>
          <a:stretch/>
        </p:blipFill>
        <p:spPr>
          <a:xfrm>
            <a:off x="593952" y="1461952"/>
            <a:ext cx="3340986" cy="2628050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283BE11-EB75-15C7-06C7-22EC65DCFC04}"/>
              </a:ext>
            </a:extLst>
          </p:cNvPr>
          <p:cNvSpPr/>
          <p:nvPr/>
        </p:nvSpPr>
        <p:spPr>
          <a:xfrm>
            <a:off x="888201" y="4090002"/>
            <a:ext cx="2497549" cy="753661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kern="1200" dirty="0" err="1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Learning_rate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: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1e-4</a:t>
            </a:r>
          </a:p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IOU : 0.699</a:t>
            </a: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156A4A1-5EEA-0865-DD22-3223D62C2D70}"/>
              </a:ext>
            </a:extLst>
          </p:cNvPr>
          <p:cNvSpPr/>
          <p:nvPr/>
        </p:nvSpPr>
        <p:spPr>
          <a:xfrm>
            <a:off x="5202405" y="4105955"/>
            <a:ext cx="2497549" cy="753661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kern="1200" dirty="0" err="1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Learning_rate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: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1e-5</a:t>
            </a:r>
          </a:p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IOU : 0.541</a:t>
            </a:r>
            <a:endParaRPr lang="en-US" altLang="ko-KR" sz="105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pic>
        <p:nvPicPr>
          <p:cNvPr id="11" name="그림 10" descr="텍스트, 그래프, 라인, 도표이(가) 표시된 사진&#10;&#10;자동 생성된 설명">
            <a:extLst>
              <a:ext uri="{FF2B5EF4-FFF2-40B4-BE49-F238E27FC236}">
                <a16:creationId xmlns:a16="http://schemas.microsoft.com/office/drawing/2014/main" id="{4BBFAD64-8A3B-3748-C605-4FBD049B65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4124" y="1461952"/>
            <a:ext cx="3340986" cy="259454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833B485-ABAD-365B-D1CE-7514C09C915D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모델링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9DFDEEA-9579-CC2A-74FC-613F8A3C61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237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226A34E-0697-E1CA-956A-2BA62FC0F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>
                <a:latin typeface="Josefin Sans" pitchFamily="2" charset="0"/>
              </a:rPr>
              <a:t>Mobilenet</a:t>
            </a:r>
            <a:r>
              <a:rPr lang="en-US" altLang="ko-KR" dirty="0"/>
              <a:t> </a:t>
            </a:r>
            <a:r>
              <a:rPr lang="ko-KR" altLang="en-US" dirty="0"/>
              <a:t>모델 결과</a:t>
            </a:r>
          </a:p>
        </p:txBody>
      </p:sp>
      <p:pic>
        <p:nvPicPr>
          <p:cNvPr id="5" name="그림 4" descr="텍스트, 그래프, 라인, 도표이(가) 표시된 사진&#10;&#10;자동 생성된 설명">
            <a:extLst>
              <a:ext uri="{FF2B5EF4-FFF2-40B4-BE49-F238E27FC236}">
                <a16:creationId xmlns:a16="http://schemas.microsoft.com/office/drawing/2014/main" id="{869145CD-AE61-2F0A-3F9C-BD62BE5FDF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791" y="1275100"/>
            <a:ext cx="4395471" cy="3373948"/>
          </a:xfrm>
          <a:prstGeom prst="rect">
            <a:avLst/>
          </a:prstGeom>
        </p:spPr>
      </p:pic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90BB3CC-D8FB-B93D-2E04-6E3F2592C8FE}"/>
              </a:ext>
            </a:extLst>
          </p:cNvPr>
          <p:cNvSpPr/>
          <p:nvPr/>
        </p:nvSpPr>
        <p:spPr>
          <a:xfrm>
            <a:off x="5291783" y="1512540"/>
            <a:ext cx="2497549" cy="1148157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200" kern="1200" dirty="0">
                <a:solidFill>
                  <a:srgbClr val="FF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최종모델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선택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용량이 적고 성능이 좋음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IOU : 0.75</a:t>
            </a:r>
            <a:endParaRPr lang="en-US" altLang="ko-KR" sz="105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2C5C8B-8CFF-CD0F-A030-CA78EE0E5D5E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모델링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DA8B507-FBE8-D2BC-A135-65CC62B709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8069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모델 학습</a:t>
            </a:r>
            <a:endParaRPr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99EE31-3C5E-4351-5CBC-51BC68E61C71}"/>
              </a:ext>
            </a:extLst>
          </p:cNvPr>
          <p:cNvSpPr txBox="1"/>
          <p:nvPr/>
        </p:nvSpPr>
        <p:spPr>
          <a:xfrm>
            <a:off x="540000" y="1138793"/>
            <a:ext cx="35500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A4568"/>
                </a:solidFill>
                <a:latin typeface="Josefin Sans" pitchFamily="2" charset="0"/>
                <a:ea typeface="한컴산뜻돋움" panose="02000000000000000000" pitchFamily="2" charset="-127"/>
              </a:rPr>
              <a:t>Loss function</a:t>
            </a:r>
            <a:endParaRPr lang="ko-KR" altLang="en-US" sz="2400" b="1" dirty="0">
              <a:solidFill>
                <a:srgbClr val="1A4568"/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9533B7E2-C69C-FB41-E9AB-FBD8AC75D5BD}"/>
              </a:ext>
            </a:extLst>
          </p:cNvPr>
          <p:cNvSpPr/>
          <p:nvPr/>
        </p:nvSpPr>
        <p:spPr>
          <a:xfrm>
            <a:off x="2994899" y="1189350"/>
            <a:ext cx="3039052" cy="87250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모델의 예측 값과 실제 값과의 차이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Optimizer : Adam</a:t>
            </a:r>
          </a:p>
        </p:txBody>
      </p:sp>
      <p:sp>
        <p:nvSpPr>
          <p:cNvPr id="8" name="Google Shape;155;p7">
            <a:extLst>
              <a:ext uri="{FF2B5EF4-FFF2-40B4-BE49-F238E27FC236}">
                <a16:creationId xmlns:a16="http://schemas.microsoft.com/office/drawing/2014/main" id="{1E798356-83F7-213B-14AB-25AB6B44BA43}"/>
              </a:ext>
            </a:extLst>
          </p:cNvPr>
          <p:cNvSpPr/>
          <p:nvPr/>
        </p:nvSpPr>
        <p:spPr>
          <a:xfrm>
            <a:off x="1342524" y="2571750"/>
            <a:ext cx="2155855" cy="461400"/>
          </a:xfrm>
          <a:prstGeom prst="rect">
            <a:avLst/>
          </a:prstGeom>
          <a:solidFill>
            <a:srgbClr val="002060">
              <a:alpha val="43137"/>
            </a:srgb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>
                <a:latin typeface="Josefin Sans" pitchFamily="2" charset="0"/>
                <a:ea typeface="Source Sans Pro"/>
                <a:cs typeface="Source Sans Pro"/>
                <a:sym typeface="Source Sans Pro"/>
              </a:rPr>
              <a:t>Dense(2, </a:t>
            </a:r>
            <a:r>
              <a:rPr lang="en-US" altLang="ko-KR" sz="1600" b="1" dirty="0" err="1">
                <a:latin typeface="Josefin Sans" pitchFamily="2" charset="0"/>
                <a:ea typeface="Source Sans Pro"/>
                <a:cs typeface="Source Sans Pro"/>
                <a:sym typeface="Source Sans Pro"/>
              </a:rPr>
              <a:t>softmax</a:t>
            </a:r>
            <a:r>
              <a:rPr lang="en-US" altLang="ko-KR" sz="1600" b="1" dirty="0">
                <a:latin typeface="Josefin Sans" pitchFamily="2" charset="0"/>
                <a:ea typeface="Source Sans Pro"/>
                <a:cs typeface="Source Sans Pro"/>
                <a:sym typeface="Source Sans Pro"/>
              </a:rPr>
              <a:t>)</a:t>
            </a:r>
            <a:endParaRPr sz="1200" dirty="0">
              <a:latin typeface="Josefin Sans" pitchFamily="2" charset="0"/>
            </a:endParaRPr>
          </a:p>
        </p:txBody>
      </p:sp>
      <p:sp>
        <p:nvSpPr>
          <p:cNvPr id="9" name="Google Shape;158;p7">
            <a:extLst>
              <a:ext uri="{FF2B5EF4-FFF2-40B4-BE49-F238E27FC236}">
                <a16:creationId xmlns:a16="http://schemas.microsoft.com/office/drawing/2014/main" id="{7859C47B-21A7-E5B7-1D8A-03E2052FA854}"/>
              </a:ext>
            </a:extLst>
          </p:cNvPr>
          <p:cNvSpPr/>
          <p:nvPr/>
        </p:nvSpPr>
        <p:spPr>
          <a:xfrm>
            <a:off x="4114366" y="2571750"/>
            <a:ext cx="2155855" cy="461400"/>
          </a:xfrm>
          <a:prstGeom prst="rect">
            <a:avLst/>
          </a:prstGeom>
          <a:solidFill>
            <a:schemeClr val="accent1">
              <a:lumMod val="60000"/>
              <a:lumOff val="40000"/>
              <a:alpha val="43137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spcBef>
                <a:spcPts val="600"/>
              </a:spcBef>
              <a:buSzPts val="1800"/>
            </a:pPr>
            <a:r>
              <a:rPr lang="en-US" altLang="ko-KR" sz="1600" b="1" dirty="0">
                <a:latin typeface="Josefin Sans" pitchFamily="2" charset="0"/>
                <a:ea typeface="Source Sans Pro"/>
                <a:cs typeface="Source Sans Pro"/>
                <a:sym typeface="Source Sans Pro"/>
              </a:rPr>
              <a:t>Dense(4,sigmoid)</a:t>
            </a:r>
            <a:endParaRPr sz="1200" dirty="0">
              <a:latin typeface="Josefin Sans" pitchFamily="2" charset="0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5571B3D6-03F5-1D8A-0793-F344308480FF}"/>
              </a:ext>
            </a:extLst>
          </p:cNvPr>
          <p:cNvGrpSpPr/>
          <p:nvPr/>
        </p:nvGrpSpPr>
        <p:grpSpPr>
          <a:xfrm>
            <a:off x="2358237" y="3316962"/>
            <a:ext cx="3719479" cy="999803"/>
            <a:chOff x="2358237" y="3316962"/>
            <a:chExt cx="3719479" cy="999803"/>
          </a:xfrm>
        </p:grpSpPr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1D84EF9E-AE11-FD34-09BA-16A6F62B601E}"/>
                </a:ext>
              </a:extLst>
            </p:cNvPr>
            <p:cNvGrpSpPr/>
            <p:nvPr/>
          </p:nvGrpSpPr>
          <p:grpSpPr>
            <a:xfrm>
              <a:off x="2358237" y="3329795"/>
              <a:ext cx="3719479" cy="313735"/>
              <a:chOff x="1876926" y="3314758"/>
              <a:chExt cx="3719479" cy="313735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A287EEA-03E9-04C1-D0FE-08EEC065570B}"/>
                  </a:ext>
                </a:extLst>
              </p:cNvPr>
              <p:cNvSpPr txBox="1"/>
              <p:nvPr/>
            </p:nvSpPr>
            <p:spPr>
              <a:xfrm>
                <a:off x="1876926" y="3320716"/>
                <a:ext cx="117565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>
                    <a:solidFill>
                      <a:srgbClr val="1A4568"/>
                    </a:solidFill>
                    <a:latin typeface="한컴산뜻돋움" panose="02000000000000000000" pitchFamily="2" charset="-127"/>
                    <a:ea typeface="한컴산뜻돋움" panose="02000000000000000000" pitchFamily="2" charset="-127"/>
                  </a:rPr>
                  <a:t>분류 </a:t>
                </a:r>
                <a:r>
                  <a:rPr lang="en-US" altLang="ko-KR" dirty="0" err="1">
                    <a:solidFill>
                      <a:srgbClr val="1A4568"/>
                    </a:solidFill>
                    <a:latin typeface="한컴산뜻돋움" panose="02000000000000000000" pitchFamily="2" charset="-127"/>
                    <a:ea typeface="한컴산뜻돋움" panose="02000000000000000000" pitchFamily="2" charset="-127"/>
                  </a:rPr>
                  <a:t>loss_fn</a:t>
                </a:r>
                <a:endParaRPr lang="ko-KR" altLang="en-US" dirty="0">
                  <a:solidFill>
                    <a:srgbClr val="1A4568"/>
                  </a:solidFill>
                  <a:latin typeface="한컴산뜻돋움" panose="02000000000000000000" pitchFamily="2" charset="-127"/>
                  <a:ea typeface="한컴산뜻돋움" panose="02000000000000000000" pitchFamily="2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08D03F5-0FAF-D361-DDEE-FA82197BA60A}"/>
                  </a:ext>
                </a:extLst>
              </p:cNvPr>
              <p:cNvSpPr txBox="1"/>
              <p:nvPr/>
            </p:nvSpPr>
            <p:spPr>
              <a:xfrm>
                <a:off x="4121026" y="3320716"/>
                <a:ext cx="147537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 err="1">
                    <a:solidFill>
                      <a:schemeClr val="accent4"/>
                    </a:solidFill>
                    <a:latin typeface="한컴산뜻돋움" panose="02000000000000000000" pitchFamily="2" charset="-127"/>
                    <a:ea typeface="한컴산뜻돋움" panose="02000000000000000000" pitchFamily="2" charset="-127"/>
                  </a:rPr>
                  <a:t>bbox</a:t>
                </a:r>
                <a:r>
                  <a:rPr lang="ko-KR" altLang="en-US" dirty="0">
                    <a:solidFill>
                      <a:schemeClr val="accent4"/>
                    </a:solidFill>
                    <a:latin typeface="한컴산뜻돋움" panose="02000000000000000000" pitchFamily="2" charset="-127"/>
                    <a:ea typeface="한컴산뜻돋움" panose="02000000000000000000" pitchFamily="2" charset="-127"/>
                  </a:rPr>
                  <a:t>의 </a:t>
                </a:r>
                <a:r>
                  <a:rPr lang="en-US" altLang="ko-KR" dirty="0" err="1">
                    <a:solidFill>
                      <a:schemeClr val="accent4"/>
                    </a:solidFill>
                    <a:latin typeface="한컴산뜻돋움" panose="02000000000000000000" pitchFamily="2" charset="-127"/>
                    <a:ea typeface="한컴산뜻돋움" panose="02000000000000000000" pitchFamily="2" charset="-127"/>
                  </a:rPr>
                  <a:t>loss_fn</a:t>
                </a:r>
                <a:endParaRPr lang="ko-KR" altLang="en-US" dirty="0">
                  <a:solidFill>
                    <a:schemeClr val="accent4"/>
                  </a:solidFill>
                  <a:latin typeface="한컴산뜻돋움" panose="02000000000000000000" pitchFamily="2" charset="-127"/>
                  <a:ea typeface="한컴산뜻돋움" panose="02000000000000000000" pitchFamily="2" charset="-127"/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E2046698-051A-3131-FC3F-C19BE2BD8FC1}"/>
                  </a:ext>
                </a:extLst>
              </p:cNvPr>
              <p:cNvSpPr txBox="1"/>
              <p:nvPr/>
            </p:nvSpPr>
            <p:spPr>
              <a:xfrm>
                <a:off x="3107585" y="3314758"/>
                <a:ext cx="99281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dirty="0">
                    <a:latin typeface="한컴산뜻돋움" panose="02000000000000000000" pitchFamily="2" charset="-127"/>
                    <a:ea typeface="한컴산뜻돋움" panose="02000000000000000000" pitchFamily="2" charset="-127"/>
                  </a:rPr>
                  <a:t>+        2  x </a:t>
                </a:r>
                <a:endParaRPr lang="ko-KR" altLang="en-US" dirty="0">
                  <a:latin typeface="한컴산뜻돋움" panose="02000000000000000000" pitchFamily="2" charset="-127"/>
                  <a:ea typeface="한컴산뜻돋움" panose="02000000000000000000" pitchFamily="2" charset="-127"/>
                </a:endParaRPr>
              </a:p>
            </p:txBody>
          </p:sp>
        </p:grp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04254ABE-F25F-3D3B-9670-6305F0E23503}"/>
                </a:ext>
              </a:extLst>
            </p:cNvPr>
            <p:cNvSpPr/>
            <p:nvPr/>
          </p:nvSpPr>
          <p:spPr>
            <a:xfrm>
              <a:off x="4072464" y="3316962"/>
              <a:ext cx="269204" cy="307777"/>
            </a:xfrm>
            <a:prstGeom prst="ellipse">
              <a:avLst/>
            </a:prstGeom>
            <a:noFill/>
            <a:ln w="2540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rtlCol="0" anchor="ctr" anchorCtr="0">
              <a:noAutofit/>
            </a:bodyPr>
            <a:lstStyle/>
            <a:p>
              <a:pPr marL="0" marR="0" indent="0" algn="ctr" defTabSz="685800" rtl="0" eaLnBrk="1" fontAlgn="auto" latin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</a:pPr>
              <a:endPara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6" name="말풍선: 모서리가 둥근 사각형 15">
              <a:extLst>
                <a:ext uri="{FF2B5EF4-FFF2-40B4-BE49-F238E27FC236}">
                  <a16:creationId xmlns:a16="http://schemas.microsoft.com/office/drawing/2014/main" id="{6D937CE7-5025-3EB6-87BE-7CA426168055}"/>
                </a:ext>
              </a:extLst>
            </p:cNvPr>
            <p:cNvSpPr/>
            <p:nvPr/>
          </p:nvSpPr>
          <p:spPr>
            <a:xfrm>
              <a:off x="3915360" y="3855365"/>
              <a:ext cx="1161043" cy="461400"/>
            </a:xfrm>
            <a:prstGeom prst="wedgeRoundRectCallout">
              <a:avLst>
                <a:gd name="adj1" fmla="val -24498"/>
                <a:gd name="adj2" fmla="val -68826"/>
                <a:gd name="adj3" fmla="val 16667"/>
              </a:avLst>
            </a:prstGeom>
            <a:noFill/>
            <a:ln w="25400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rtlCol="0" anchor="ctr" anchorCtr="0">
              <a:noAutofit/>
            </a:bodyPr>
            <a:lstStyle/>
            <a:p>
              <a:pPr marL="0" marR="0" indent="0" algn="ctr" defTabSz="685800" rtl="0" eaLnBrk="1" fontAlgn="auto" latin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</a:pPr>
              <a:r>
                <a:rPr lang="ko-KR" altLang="en-US" sz="1050" kern="1200" dirty="0">
                  <a:solidFill>
                    <a:schemeClr val="accent6">
                      <a:lumMod val="75000"/>
                    </a:schemeClr>
                  </a:solidFill>
                  <a:latin typeface="한컴산뜻돋움" panose="02000000000000000000" pitchFamily="2" charset="-127"/>
                  <a:ea typeface="한컴산뜻돋움" panose="02000000000000000000" pitchFamily="2" charset="-127"/>
                </a:rPr>
                <a:t>가중치 적용</a:t>
              </a:r>
              <a:endPara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75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6EB9E569-BE9F-5020-5C2F-CF1366E3DDA2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모델링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FDEF26-9231-722C-B2B9-A481740735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6915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5" grpId="0" animBg="1"/>
      <p:bldP spid="8" grpId="0" animBg="1"/>
      <p:bldP spid="9" grpId="0" animBg="1"/>
    </p:bldLst>
  </p:timing>
</p:sld>
</file>

<file path=ppt/slides/slide28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/>
          <p:cNvSpPr txBox="1">
            <a:spLocks noGrp="1"/>
          </p:cNvSpPr>
          <p:nvPr>
            <p:ph type="title" idx="0"/>
          </p:nvPr>
        </p:nvSpPr>
        <p:spPr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>모델 학습 결과</a:t>
            </a:r>
            <a:endParaRPr/>
          </a:p>
        </p:txBody>
      </p:sp>
      <p:sp>
        <p:nvSpPr>
          <p:cNvPr id="33" name="TextBox 32"/>
          <p:cNvSpPr txBox="1"/>
          <p:nvPr/>
        </p:nvSpPr>
        <p:spPr>
          <a:xfrm>
            <a:off x="540000" y="1138793"/>
            <a:ext cx="3599514" cy="449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rgbClr val="1a4568"/>
                </a:solidFill>
                <a:latin typeface="Josefin Sans"/>
                <a:ea typeface="한컴산뜻돋움"/>
              </a:rPr>
              <a:t>IOU </a:t>
            </a:r>
            <a:r>
              <a:rPr lang="ko-KR" altLang="en-US" sz="2400" b="1">
                <a:solidFill>
                  <a:srgbClr val="1a4568"/>
                </a:solidFill>
                <a:latin typeface="Josefin Sans"/>
                <a:ea typeface="한컴산뜻돋움"/>
              </a:rPr>
              <a:t>측정</a:t>
            </a:r>
            <a:endParaRPr lang="ko-KR" altLang="en-US" sz="2400" b="1">
              <a:solidFill>
                <a:srgbClr val="1a4568"/>
              </a:solidFill>
              <a:latin typeface="Josefin Sans"/>
              <a:ea typeface="한컴산뜻돋움"/>
            </a:endParaRPr>
          </a:p>
        </p:txBody>
      </p:sp>
      <p:sp>
        <p:nvSpPr>
          <p:cNvPr id="35" name="사각형: 둥근 모서리 34"/>
          <p:cNvSpPr/>
          <p:nvPr/>
        </p:nvSpPr>
        <p:spPr>
          <a:xfrm>
            <a:off x="771733" y="3404577"/>
            <a:ext cx="3452304" cy="929745"/>
          </a:xfrm>
          <a:prstGeom prst="roundRect">
            <a:avLst>
              <a:gd name="adj" fmla="val 16667"/>
            </a:avLst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marL="234900" marR="0" lvl="0" indent="-108000" algn="ctr" defTabSz="6858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/>
            </a:pPr>
            <a:r>
              <a:rPr lang="en-US" altLang="ko-KR" sz="1200" kern="1200">
                <a:solidFill>
                  <a:sysClr val="windowText" lastClr="000000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Ground Truth box</a:t>
            </a:r>
            <a:r>
              <a:rPr lang="ko-KR" altLang="en-US" sz="1200" kern="1200">
                <a:solidFill>
                  <a:sysClr val="windowText" lastClr="000000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와 모델 예측 값의 </a:t>
            </a:r>
            <a:r>
              <a:rPr lang="en-US" altLang="ko-KR" sz="1200" kern="1200">
                <a:solidFill>
                  <a:sysClr val="windowText" lastClr="000000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IOU </a:t>
            </a:r>
            <a:r>
              <a:rPr lang="ko-KR" altLang="en-US" sz="1200" kern="1200">
                <a:solidFill>
                  <a:sysClr val="windowText" lastClr="000000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계산</a:t>
            </a:r>
            <a:endParaRPr lang="ko-KR" altLang="en-US" sz="1200" kern="1200">
              <a:solidFill>
                <a:sysClr val="windowText" lastClr="000000"/>
              </a:solidFill>
              <a:latin typeface="한컴산뜻돋움"/>
              <a:ea typeface="한컴산뜻돋움"/>
              <a:cs typeface="Josefin Sans"/>
              <a:sym typeface="Josefin Sans"/>
            </a:endParaRPr>
          </a:p>
          <a:p>
            <a:pPr marL="234900" marR="0" lvl="0" indent="-108000" algn="ctr" defTabSz="685800" rtl="0" eaLnBrk="1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/>
            </a:pPr>
            <a:r>
              <a:rPr lang="ko-KR" altLang="en-US" b="1" kern="1200">
                <a:solidFill>
                  <a:sysClr val="windowText" lastClr="000000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평균 </a:t>
            </a:r>
            <a:r>
              <a:rPr lang="en-US" altLang="ko-KR" b="1" kern="1200">
                <a:solidFill>
                  <a:sysClr val="windowText" lastClr="000000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IOU </a:t>
            </a:r>
            <a:r>
              <a:rPr lang="ko-KR" altLang="en-US" b="1" kern="1200">
                <a:solidFill>
                  <a:sysClr val="windowText" lastClr="000000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값 </a:t>
            </a:r>
            <a:r>
              <a:rPr lang="en-US" altLang="ko-KR" b="1" kern="1200">
                <a:solidFill>
                  <a:sysClr val="windowText" lastClr="000000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: </a:t>
            </a:r>
            <a:r>
              <a:rPr lang="en-US" altLang="ko-KR" b="1" kern="1200">
                <a:solidFill>
                  <a:srgbClr val="ff0000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0.75</a:t>
            </a:r>
            <a:endParaRPr lang="en-US" altLang="ko-KR" b="1" kern="1200">
              <a:solidFill>
                <a:srgbClr val="ff0000"/>
              </a:solidFill>
              <a:latin typeface="한컴산뜻돋움"/>
              <a:ea typeface="한컴산뜻돋움"/>
              <a:cs typeface="Josefin Sans"/>
              <a:sym typeface="Josefin Sans"/>
            </a:endParaRPr>
          </a:p>
        </p:txBody>
      </p:sp>
      <p:pic>
        <p:nvPicPr>
          <p:cNvPr id="2" name="Google Shape;184;p17"/>
          <p:cNvPicPr/>
          <p:nvPr/>
        </p:nvPicPr>
        <p:blipFill rotWithShape="1">
          <a:blip r:embed="rId2">
            <a:alphaModFix/>
          </a:blip>
          <a:srcRect/>
          <a:stretch>
            <a:fillRect/>
          </a:stretch>
        </p:blipFill>
        <p:spPr>
          <a:xfrm>
            <a:off x="5149189" y="1206348"/>
            <a:ext cx="2640214" cy="18126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Google Shape;185;p17"/>
          <p:cNvPicPr/>
          <p:nvPr/>
        </p:nvPicPr>
        <p:blipFill rotWithShape="1">
          <a:blip r:embed="rId3">
            <a:alphaModFix/>
          </a:blip>
          <a:srcRect/>
          <a:stretch>
            <a:fillRect/>
          </a:stretch>
        </p:blipFill>
        <p:spPr>
          <a:xfrm>
            <a:off x="5261454" y="3135115"/>
            <a:ext cx="2443183" cy="1773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 descr="스크린샷, 도표, 직사각형, 텍스트이(가) 표시된 사진  자동 생성된 설명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771733" y="1803276"/>
            <a:ext cx="3164913" cy="123494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3027" y="92902"/>
            <a:ext cx="2458995" cy="2957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rgbClr val="1a4568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3-3 </a:t>
            </a:r>
            <a:r>
              <a:rPr lang="ko-KR" altLang="en-US">
                <a:solidFill>
                  <a:srgbClr val="1a4568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모델링</a:t>
            </a:r>
            <a:endParaRPr lang="ko-KR" altLang="en-US">
              <a:solidFill>
                <a:srgbClr val="1a4568"/>
              </a:solidFill>
              <a:latin typeface="한컴산뜻돋움"/>
              <a:ea typeface="한컴산뜻돋움"/>
              <a:cs typeface="Josefin Sans"/>
              <a:sym typeface="Josefin Sans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6270172" y="1732549"/>
            <a:ext cx="398760" cy="591266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marL="0" marR="0" indent="0" algn="ctr" defTabSz="685800" rtl="0" eaLnBrk="1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endParaRPr kumimoji="0" lang="ko-KR" altLang="en-US" sz="105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6270172" y="3808301"/>
            <a:ext cx="632517" cy="892121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</a:ln>
        </p:spPr>
        <p:txBody>
          <a:bodyPr wrap="square" lIns="68569" tIns="34275" rIns="68569" bIns="34275" anchor="ctr" anchorCtr="0">
            <a:noAutofit/>
          </a:bodyPr>
          <a:lstStyle/>
          <a:p>
            <a:pPr marL="0" marR="0" indent="0" algn="ctr" defTabSz="685800" rtl="0" eaLnBrk="1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/>
            </a:pPr>
            <a:endParaRPr kumimoji="0" lang="ko-KR" altLang="en-US" sz="1050" b="0" i="0" u="none" strike="noStrike" kern="1200" cap="none" spc="0" normalizeH="0" baseline="0"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pPr lvl="0">
              <a:defRPr/>
            </a:pPr>
            <a:fld id="{7AC09EE5-4C78-4962-9934-7CFEB5B2ED91}" type="slidenum">
              <a:rPr lang="en-US" altLang="en-US"/>
              <a:pPr lvl="0">
                <a:defRPr/>
              </a:pPr>
              <a:t>28</a:t>
            </a:fld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4" presetClass="entr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5" grpId="1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93;p18">
            <a:extLst>
              <a:ext uri="{FF2B5EF4-FFF2-40B4-BE49-F238E27FC236}">
                <a16:creationId xmlns:a16="http://schemas.microsoft.com/office/drawing/2014/main" id="{50F03C0F-A6BB-159B-F9C7-A8D9B3B1C89F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t="36536"/>
          <a:stretch/>
        </p:blipFill>
        <p:spPr>
          <a:xfrm>
            <a:off x="539999" y="1938240"/>
            <a:ext cx="5889843" cy="2657513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모델 학습 결과</a:t>
            </a:r>
            <a:endParaRPr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099EE31-3C5E-4351-5CBC-51BC68E61C71}"/>
              </a:ext>
            </a:extLst>
          </p:cNvPr>
          <p:cNvSpPr txBox="1"/>
          <p:nvPr/>
        </p:nvSpPr>
        <p:spPr>
          <a:xfrm>
            <a:off x="539999" y="1138793"/>
            <a:ext cx="43056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rgbClr val="1A4568"/>
                </a:solidFill>
                <a:latin typeface="Josefin Sans" pitchFamily="2" charset="0"/>
                <a:ea typeface="한컴산뜻돋움" panose="02000000000000000000" pitchFamily="2" charset="-127"/>
              </a:rPr>
              <a:t>Accuracy</a:t>
            </a:r>
            <a:endParaRPr lang="ko-KR" altLang="en-US" sz="2400" b="1" dirty="0">
              <a:solidFill>
                <a:srgbClr val="1A4568"/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9533B7E2-C69C-FB41-E9AB-FBD8AC75D5BD}"/>
              </a:ext>
            </a:extLst>
          </p:cNvPr>
          <p:cNvSpPr/>
          <p:nvPr/>
        </p:nvSpPr>
        <p:spPr>
          <a:xfrm>
            <a:off x="5542580" y="1273757"/>
            <a:ext cx="2363886" cy="929745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Class 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분류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Accuracy 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측정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b="1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Accuracy</a:t>
            </a:r>
            <a:r>
              <a:rPr lang="ko-KR" altLang="en-US" b="1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en-US" altLang="ko-KR" b="1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: </a:t>
            </a:r>
            <a:r>
              <a:rPr lang="en-US" altLang="ko-KR" b="1" kern="1200" dirty="0">
                <a:solidFill>
                  <a:srgbClr val="FF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0.97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CCB5176A-FAD8-E353-E41D-2A4223044054}"/>
              </a:ext>
            </a:extLst>
          </p:cNvPr>
          <p:cNvSpPr/>
          <p:nvPr/>
        </p:nvSpPr>
        <p:spPr>
          <a:xfrm>
            <a:off x="647811" y="3121335"/>
            <a:ext cx="672226" cy="14810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3C512B6C-0140-0891-3620-D740C751537A}"/>
              </a:ext>
            </a:extLst>
          </p:cNvPr>
          <p:cNvSpPr/>
          <p:nvPr/>
        </p:nvSpPr>
        <p:spPr>
          <a:xfrm>
            <a:off x="655833" y="4423873"/>
            <a:ext cx="672226" cy="148109"/>
          </a:xfrm>
          <a:prstGeom prst="rect">
            <a:avLst/>
          </a:prstGeom>
          <a:noFill/>
          <a:ln w="2540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ACD17E-CBCD-B10A-0497-55FCA396B5CA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모델링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925DCDF5-43E4-9F9D-4FD8-3647634A86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5704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5" grpId="0" animBg="1"/>
      <p:bldP spid="6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6" name="Google Shape;1046;p76"/>
          <p:cNvSpPr txBox="1">
            <a:spLocks noGrp="1"/>
          </p:cNvSpPr>
          <p:nvPr>
            <p:ph type="title"/>
          </p:nvPr>
        </p:nvSpPr>
        <p:spPr>
          <a:xfrm>
            <a:off x="2727000" y="363275"/>
            <a:ext cx="369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목차</a:t>
            </a:r>
            <a:endParaRPr dirty="0"/>
          </a:p>
        </p:txBody>
      </p:sp>
      <p:sp>
        <p:nvSpPr>
          <p:cNvPr id="1047" name="Google Shape;1047;p76"/>
          <p:cNvSpPr txBox="1">
            <a:spLocks noGrp="1"/>
          </p:cNvSpPr>
          <p:nvPr>
            <p:ph type="subTitle" idx="3"/>
          </p:nvPr>
        </p:nvSpPr>
        <p:spPr>
          <a:xfrm>
            <a:off x="934238" y="2079044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프로젝트 개요</a:t>
            </a:r>
            <a:endParaRPr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048" name="Google Shape;1048;p76"/>
          <p:cNvSpPr txBox="1">
            <a:spLocks noGrp="1"/>
          </p:cNvSpPr>
          <p:nvPr>
            <p:ph type="subTitle" idx="1"/>
          </p:nvPr>
        </p:nvSpPr>
        <p:spPr>
          <a:xfrm>
            <a:off x="4379650" y="2079044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프로젝트 설계</a:t>
            </a:r>
            <a:endParaRPr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051" name="Google Shape;1051;p76"/>
          <p:cNvSpPr txBox="1">
            <a:spLocks noGrp="1"/>
          </p:cNvSpPr>
          <p:nvPr>
            <p:ph type="subTitle" idx="5"/>
          </p:nvPr>
        </p:nvSpPr>
        <p:spPr>
          <a:xfrm>
            <a:off x="4391581" y="3948463"/>
            <a:ext cx="38301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개발후기 및 </a:t>
            </a:r>
            <a:r>
              <a:rPr lang="ko-KR" altLang="en-US" dirty="0" err="1"/>
              <a:t>느낀점</a:t>
            </a:r>
            <a:endParaRPr dirty="0"/>
          </a:p>
        </p:txBody>
      </p:sp>
      <p:sp>
        <p:nvSpPr>
          <p:cNvPr id="1053" name="Google Shape;1053;p76"/>
          <p:cNvSpPr txBox="1">
            <a:spLocks noGrp="1"/>
          </p:cNvSpPr>
          <p:nvPr>
            <p:ph type="subTitle" idx="7"/>
          </p:nvPr>
        </p:nvSpPr>
        <p:spPr>
          <a:xfrm>
            <a:off x="922319" y="3945199"/>
            <a:ext cx="3690000" cy="35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개발 내용</a:t>
            </a:r>
            <a:endParaRPr dirty="0"/>
          </a:p>
        </p:txBody>
      </p:sp>
      <p:sp>
        <p:nvSpPr>
          <p:cNvPr id="1055" name="Google Shape;1055;p76"/>
          <p:cNvSpPr txBox="1">
            <a:spLocks noGrp="1"/>
          </p:cNvSpPr>
          <p:nvPr>
            <p:ph type="title" idx="9"/>
          </p:nvPr>
        </p:nvSpPr>
        <p:spPr>
          <a:xfrm>
            <a:off x="2259638" y="1381182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056" name="Google Shape;1056;p76"/>
          <p:cNvSpPr txBox="1">
            <a:spLocks noGrp="1"/>
          </p:cNvSpPr>
          <p:nvPr>
            <p:ph type="title" idx="13"/>
          </p:nvPr>
        </p:nvSpPr>
        <p:spPr>
          <a:xfrm>
            <a:off x="5775063" y="1381182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057" name="Google Shape;1057;p76"/>
          <p:cNvSpPr txBox="1">
            <a:spLocks noGrp="1"/>
          </p:cNvSpPr>
          <p:nvPr>
            <p:ph type="title" idx="14"/>
          </p:nvPr>
        </p:nvSpPr>
        <p:spPr>
          <a:xfrm>
            <a:off x="2247719" y="3245474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058" name="Google Shape;1058;p76"/>
          <p:cNvSpPr txBox="1">
            <a:spLocks noGrp="1"/>
          </p:cNvSpPr>
          <p:nvPr>
            <p:ph type="title" idx="15"/>
          </p:nvPr>
        </p:nvSpPr>
        <p:spPr>
          <a:xfrm>
            <a:off x="5787044" y="3248738"/>
            <a:ext cx="1039200" cy="6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Josefin Sans" pitchFamily="2" charset="0"/>
              </a:rPr>
              <a:t>눈 감지 모델</a:t>
            </a:r>
            <a:endParaRPr dirty="0">
              <a:latin typeface="Josefin Sans" pitchFamily="2" charset="0"/>
            </a:endParaRPr>
          </a:p>
        </p:txBody>
      </p:sp>
      <p:pic>
        <p:nvPicPr>
          <p:cNvPr id="6" name="그림 5" descr="인간의 얼굴, 턱, 스크린샷, 피부이(가) 표시된 사진&#10;&#10;자동 생성된 설명">
            <a:extLst>
              <a:ext uri="{FF2B5EF4-FFF2-40B4-BE49-F238E27FC236}">
                <a16:creationId xmlns:a16="http://schemas.microsoft.com/office/drawing/2014/main" id="{2D35507F-7910-0CDC-70EE-F231A84A2C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230"/>
          <a:stretch/>
        </p:blipFill>
        <p:spPr>
          <a:xfrm>
            <a:off x="694289" y="2512441"/>
            <a:ext cx="4513263" cy="23712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09BC17-096A-3A09-A215-108CF33C0428}"/>
              </a:ext>
            </a:extLst>
          </p:cNvPr>
          <p:cNvSpPr txBox="1"/>
          <p:nvPr/>
        </p:nvSpPr>
        <p:spPr>
          <a:xfrm>
            <a:off x="540000" y="1138793"/>
            <a:ext cx="18800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 err="1">
                <a:solidFill>
                  <a:srgbClr val="1A4568"/>
                </a:solidFill>
                <a:latin typeface="Josefin Sans" pitchFamily="2" charset="0"/>
                <a:ea typeface="한컴산뜻돋움" panose="02000000000000000000" pitchFamily="2" charset="-127"/>
              </a:rPr>
              <a:t>dlib</a:t>
            </a:r>
            <a:endParaRPr lang="ko-KR" altLang="en-US" sz="2400" b="1" dirty="0">
              <a:solidFill>
                <a:srgbClr val="1A4568"/>
              </a:solidFill>
              <a:latin typeface="Josefin Sans" pitchFamily="2" charset="0"/>
              <a:ea typeface="한컴산뜻돋움" panose="02000000000000000000" pitchFamily="2" charset="-127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DBAB4FE5-8988-73BF-5087-4A20CEE424E3}"/>
              </a:ext>
            </a:extLst>
          </p:cNvPr>
          <p:cNvSpPr/>
          <p:nvPr/>
        </p:nvSpPr>
        <p:spPr>
          <a:xfrm>
            <a:off x="1480033" y="1204423"/>
            <a:ext cx="3039052" cy="1146802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234900" marR="0" lvl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얼굴 탐지 라이브러리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34900" lvl="0" indent="-108000" algn="ctr" defTabSz="685800" latinLnBrk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Landmarks  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방식 사용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  <a:p>
            <a:pPr marL="234900" lvl="0" indent="-108000" algn="ctr" defTabSz="685800" latinLnBrk="1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200" kern="1200" dirty="0" err="1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탑지된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얼굴을 </a:t>
            </a:r>
            <a:r>
              <a:rPr lang="en-US" altLang="ko-KR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68</a:t>
            </a:r>
            <a:r>
              <a:rPr lang="ko-KR" altLang="en-US" sz="1200" kern="1200" dirty="0">
                <a:solidFill>
                  <a:sysClr val="windowText" lastClr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개의 점으로 반환</a:t>
            </a:r>
            <a:endParaRPr lang="en-US" altLang="ko-KR" sz="1200" kern="1200" dirty="0">
              <a:solidFill>
                <a:sysClr val="windowText" lastClr="0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39670F97-DD1F-BD11-DBE7-DB972F07714E}"/>
              </a:ext>
            </a:extLst>
          </p:cNvPr>
          <p:cNvSpPr/>
          <p:nvPr/>
        </p:nvSpPr>
        <p:spPr>
          <a:xfrm>
            <a:off x="5871408" y="1728958"/>
            <a:ext cx="2213811" cy="93174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눈을 정밀하게 감지하기 위해 </a:t>
            </a:r>
            <a:r>
              <a:rPr lang="en-US" altLang="ko-KR" sz="1200" b="1" kern="1200" dirty="0" err="1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dlib</a:t>
            </a:r>
            <a:r>
              <a:rPr lang="en-US" altLang="ko-KR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사용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7A8BF0DE-453D-3662-3551-521458079C89}"/>
              </a:ext>
            </a:extLst>
          </p:cNvPr>
          <p:cNvSpPr/>
          <p:nvPr/>
        </p:nvSpPr>
        <p:spPr>
          <a:xfrm>
            <a:off x="5871407" y="3222997"/>
            <a:ext cx="2213811" cy="931740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en-US" altLang="ko-KR" sz="1200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EAR </a:t>
            </a:r>
            <a:r>
              <a:rPr kumimoji="0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알고리즘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을 이용해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눈 상태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(open/close)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분류 </a:t>
            </a:r>
          </a:p>
        </p:txBody>
      </p:sp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964E0A02-74B5-65A2-A905-DD159B731020}"/>
              </a:ext>
            </a:extLst>
          </p:cNvPr>
          <p:cNvSpPr/>
          <p:nvPr/>
        </p:nvSpPr>
        <p:spPr>
          <a:xfrm>
            <a:off x="6847687" y="2763826"/>
            <a:ext cx="247507" cy="364385"/>
          </a:xfrm>
          <a:prstGeom prst="downArrow">
            <a:avLst/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solidFill>
              <a:schemeClr val="accent6">
                <a:lumMod val="20000"/>
                <a:lumOff val="80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159A14-2E5E-E26A-79FC-1F4ECB938E2C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3-3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모델링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6D9059A-0E93-D362-AB87-99E9410242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427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 animBg="1"/>
      <p:bldP spid="13" grpId="0" animBg="1"/>
      <p:bldP spid="14" grpId="0" animBg="1"/>
      <p:bldP spid="15" grpId="0" animBg="1"/>
    </p:bldLst>
  </p:timing>
</p:sld>
</file>

<file path=ppt/slides/slide3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0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시연 동영상</a:t>
            </a:r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13027" y="92902"/>
            <a:ext cx="2458995" cy="2957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>
                <a:solidFill>
                  <a:srgbClr val="1a4568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3-4 </a:t>
            </a:r>
            <a:r>
              <a:rPr lang="ko-KR" altLang="en-US">
                <a:solidFill>
                  <a:srgbClr val="1a4568"/>
                </a:solidFill>
                <a:latin typeface="한컴산뜻돋움"/>
                <a:ea typeface="한컴산뜻돋움"/>
                <a:cs typeface="Josefin Sans"/>
                <a:sym typeface="Josefin Sans"/>
              </a:rPr>
              <a:t>시스템 시연</a:t>
            </a:r>
            <a:endParaRPr lang="ko-KR" altLang="en-US">
              <a:solidFill>
                <a:srgbClr val="1a4568"/>
              </a:solidFill>
              <a:latin typeface="한컴산뜻돋움"/>
              <a:ea typeface="한컴산뜻돋움"/>
              <a:cs typeface="Josefin Sans"/>
              <a:sym typeface="Josefin Sans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pPr lvl="0">
              <a:defRPr/>
            </a:pPr>
            <a:fld id="{7AC09EE5-4C78-4962-9934-7CFEB5B2ED91}" type="slidenum">
              <a:rPr lang="en-US" altLang="en-US"/>
              <a:pPr lvl="0">
                <a:defRPr/>
              </a:pPr>
              <a:t>31</a:t>
            </a:fld>
            <a:endParaRPr lang="en-US" altLang="en-US"/>
          </a:p>
        </p:txBody>
      </p:sp>
      <p:pic>
        <p:nvPicPr>
          <p:cNvPr id="6" name="KakaoTalk_20230616_155551533.mp4">
            <a:hlinkClick r:id="" action="ppaction://media"/>
          </p:cNvPr>
          <p:cNvPicPr>
            <a:picLocks noRot="1"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tretch>
            <a:fillRect/>
          </a:stretch>
        </p:blipFill>
        <p:spPr>
          <a:xfrm>
            <a:off x="1346087" y="1038143"/>
            <a:ext cx="6706959" cy="34335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8341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50000">
                <p:cTn id="1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80"/>
          <p:cNvSpPr txBox="1">
            <a:spLocks noGrp="1"/>
          </p:cNvSpPr>
          <p:nvPr>
            <p:ph type="title"/>
          </p:nvPr>
        </p:nvSpPr>
        <p:spPr>
          <a:xfrm>
            <a:off x="877330" y="2261338"/>
            <a:ext cx="7376983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개발후기 </a:t>
            </a:r>
            <a:r>
              <a:rPr lang="ko-KR" altLang="en-US"/>
              <a:t>및 </a:t>
            </a:r>
            <a:r>
              <a:rPr lang="ko-KR" altLang="en-US" dirty="0" err="1"/>
              <a:t>느낀점</a:t>
            </a:r>
            <a:endParaRPr dirty="0"/>
          </a:p>
        </p:txBody>
      </p:sp>
      <p:sp>
        <p:nvSpPr>
          <p:cNvPr id="1097" name="Google Shape;1097;p80"/>
          <p:cNvSpPr txBox="1">
            <a:spLocks noGrp="1"/>
          </p:cNvSpPr>
          <p:nvPr>
            <p:ph type="title" idx="2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098" name="Google Shape;1098;p80"/>
          <p:cNvSpPr txBox="1">
            <a:spLocks noGrp="1"/>
          </p:cNvSpPr>
          <p:nvPr>
            <p:ph type="subTitle" idx="1"/>
          </p:nvPr>
        </p:nvSpPr>
        <p:spPr>
          <a:xfrm>
            <a:off x="2815400" y="3123912"/>
            <a:ext cx="3513300" cy="118859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</a:rPr>
              <a:t>향후 개선 사항 및 기대효과</a:t>
            </a:r>
            <a:endParaRPr lang="en-US" altLang="ko-KR" dirty="0">
              <a:solidFill>
                <a:schemeClr val="dk2"/>
              </a:solidFill>
            </a:endParaRPr>
          </a:p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</a:rPr>
              <a:t>향후 프로젝트 보완 계획</a:t>
            </a:r>
            <a:endParaRPr lang="en-US" altLang="ko-KR" dirty="0">
              <a:solidFill>
                <a:schemeClr val="dk2"/>
              </a:solidFill>
            </a:endParaRPr>
          </a:p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 err="1">
                <a:solidFill>
                  <a:schemeClr val="dk2"/>
                </a:solidFill>
              </a:rPr>
              <a:t>느낀점</a:t>
            </a:r>
            <a:endParaRPr lang="en-US" altLang="ko-KR" dirty="0">
              <a:solidFill>
                <a:schemeClr val="dk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2138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57723B-98FA-7816-237A-7E8A3EE55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활용 및 확장 가능성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78422-9BE0-DFCF-A57D-B20DEEC3037F}"/>
              </a:ext>
            </a:extLst>
          </p:cNvPr>
          <p:cNvSpPr txBox="1"/>
          <p:nvPr/>
        </p:nvSpPr>
        <p:spPr>
          <a:xfrm>
            <a:off x="113027" y="92902"/>
            <a:ext cx="28206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4-1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향후 개선 사항 및 기대효과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7388922-9E64-AE7D-F950-DA0AAB875F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4802"/>
          <a:stretch/>
        </p:blipFill>
        <p:spPr>
          <a:xfrm>
            <a:off x="877588" y="1206348"/>
            <a:ext cx="2618082" cy="2258747"/>
          </a:xfrm>
          <a:prstGeom prst="rect">
            <a:avLst/>
          </a:prstGeom>
          <a:ln>
            <a:noFill/>
          </a:ln>
        </p:spPr>
      </p:pic>
      <p:sp>
        <p:nvSpPr>
          <p:cNvPr id="8" name="설명선: 선(테두리 없음) 7">
            <a:extLst>
              <a:ext uri="{FF2B5EF4-FFF2-40B4-BE49-F238E27FC236}">
                <a16:creationId xmlns:a16="http://schemas.microsoft.com/office/drawing/2014/main" id="{A92E87DD-82EE-42F9-0716-5E1623FD842B}"/>
              </a:ext>
            </a:extLst>
          </p:cNvPr>
          <p:cNvSpPr/>
          <p:nvPr/>
        </p:nvSpPr>
        <p:spPr>
          <a:xfrm>
            <a:off x="4271927" y="1607160"/>
            <a:ext cx="4070112" cy="627276"/>
          </a:xfrm>
          <a:prstGeom prst="callout1">
            <a:avLst>
              <a:gd name="adj1" fmla="val 62125"/>
              <a:gd name="adj2" fmla="val 79"/>
              <a:gd name="adj3" fmla="val 112763"/>
              <a:gd name="adj4" fmla="val -19501"/>
            </a:avLst>
          </a:prstGeom>
          <a:solidFill>
            <a:schemeClr val="accent3">
              <a:lumMod val="90000"/>
            </a:schemeClr>
          </a:solidFill>
          <a:ln w="25400" cap="flat" cmpd="sng">
            <a:solidFill>
              <a:srgbClr val="465B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온라인 강의 사이트</a:t>
            </a: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와 학원에서 수강자들의 집중도 분석 가능 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16B54C2-60C4-63F1-4EE2-2C2FDC78AA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7241" y="3065452"/>
            <a:ext cx="2785389" cy="1806151"/>
          </a:xfrm>
          <a:prstGeom prst="rect">
            <a:avLst/>
          </a:prstGeom>
        </p:spPr>
      </p:pic>
      <p:sp>
        <p:nvSpPr>
          <p:cNvPr id="10" name="설명선: 선(테두리 없음) 9">
            <a:extLst>
              <a:ext uri="{FF2B5EF4-FFF2-40B4-BE49-F238E27FC236}">
                <a16:creationId xmlns:a16="http://schemas.microsoft.com/office/drawing/2014/main" id="{D2F4D549-9C8E-0DA7-0355-E261B5613763}"/>
              </a:ext>
            </a:extLst>
          </p:cNvPr>
          <p:cNvSpPr/>
          <p:nvPr/>
        </p:nvSpPr>
        <p:spPr>
          <a:xfrm>
            <a:off x="829461" y="3735468"/>
            <a:ext cx="4070112" cy="937353"/>
          </a:xfrm>
          <a:prstGeom prst="callout1">
            <a:avLst>
              <a:gd name="adj1" fmla="val 78565"/>
              <a:gd name="adj2" fmla="val 99741"/>
              <a:gd name="adj3" fmla="val 106187"/>
              <a:gd name="adj4" fmla="val 109891"/>
            </a:avLst>
          </a:prstGeom>
          <a:solidFill>
            <a:schemeClr val="accent3">
              <a:lumMod val="90000"/>
            </a:schemeClr>
          </a:solidFill>
          <a:ln w="25400" cap="flat" cmpd="sng">
            <a:solidFill>
              <a:srgbClr val="465B6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171450" marR="0" indent="-10800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정부에서 진행하는 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필수 시청 강의에서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 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집중도에 따른 재수강 여부 판단 가능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  <a:p>
            <a:pPr marL="171450" marR="0" indent="-10800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 pitchFamily="34" charset="0"/>
              <a:buChar char="•"/>
              <a:tabLst/>
            </a:pP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법 위반자에게 적용 가능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D399AA6-589F-6186-60A3-8EA0658FB9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33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93926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 animBg="1"/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57723B-98FA-7816-237A-7E8A3EE55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개선 사항 및 기대효과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78422-9BE0-DFCF-A57D-B20DEEC3037F}"/>
              </a:ext>
            </a:extLst>
          </p:cNvPr>
          <p:cNvSpPr txBox="1"/>
          <p:nvPr/>
        </p:nvSpPr>
        <p:spPr>
          <a:xfrm>
            <a:off x="113027" y="92902"/>
            <a:ext cx="28816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4-1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향후 개선 사항 및 기대효과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E0F75E0-84B4-4044-4E3F-03EB79AE70F0}"/>
              </a:ext>
            </a:extLst>
          </p:cNvPr>
          <p:cNvSpPr/>
          <p:nvPr/>
        </p:nvSpPr>
        <p:spPr>
          <a:xfrm>
            <a:off x="6349403" y="2113422"/>
            <a:ext cx="2254597" cy="59049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ko-KR" altLang="en-US" kern="1200" dirty="0">
                <a:solidFill>
                  <a:schemeClr val="accent6">
                    <a:lumMod val="50000"/>
                  </a:schemeClr>
                </a:solidFill>
              </a:rPr>
              <a:t>집중도 분석 </a:t>
            </a:r>
            <a:r>
              <a:rPr lang="ko-KR" altLang="en-US" b="1" kern="1200" dirty="0">
                <a:solidFill>
                  <a:schemeClr val="accent6">
                    <a:lumMod val="50000"/>
                  </a:schemeClr>
                </a:solidFill>
              </a:rPr>
              <a:t>효율성 향상</a:t>
            </a:r>
            <a:endParaRPr kumimoji="0" lang="ko-KR" altLang="en-US" b="1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7" name="그림 6" descr="텍스트, 스크린샷, 멀티미디어 소프트웨어, 그래프이(가) 표시된 사진&#10;&#10;자동 생성된 설명">
            <a:extLst>
              <a:ext uri="{FF2B5EF4-FFF2-40B4-BE49-F238E27FC236}">
                <a16:creationId xmlns:a16="http://schemas.microsoft.com/office/drawing/2014/main" id="{7C3FDF35-F6CF-608E-3B52-6304524B04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246" y="1458614"/>
            <a:ext cx="2855150" cy="1717586"/>
          </a:xfrm>
          <a:prstGeom prst="rect">
            <a:avLst/>
          </a:prstGeom>
        </p:spPr>
      </p:pic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6A3DA110-31DE-ECC6-948F-EEAE5A8285CA}"/>
              </a:ext>
            </a:extLst>
          </p:cNvPr>
          <p:cNvSpPr/>
          <p:nvPr/>
        </p:nvSpPr>
        <p:spPr>
          <a:xfrm>
            <a:off x="1843219" y="3715169"/>
            <a:ext cx="1428177" cy="691144"/>
          </a:xfrm>
          <a:prstGeom prst="roundRect">
            <a:avLst/>
          </a:prstGeom>
          <a:solidFill>
            <a:schemeClr val="accent3">
              <a:lumMod val="9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ko-KR" altLang="en-US" sz="1200" kern="1200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트래픽 관리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A94C2512-0D08-C2FA-6564-C3971ED0CCD0}"/>
              </a:ext>
            </a:extLst>
          </p:cNvPr>
          <p:cNvSpPr/>
          <p:nvPr/>
        </p:nvSpPr>
        <p:spPr>
          <a:xfrm>
            <a:off x="3968922" y="3715169"/>
            <a:ext cx="1428177" cy="691144"/>
          </a:xfrm>
          <a:prstGeom prst="roundRect">
            <a:avLst/>
          </a:prstGeom>
          <a:solidFill>
            <a:schemeClr val="accent3">
              <a:lumMod val="9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ko-KR" altLang="en-US" sz="1200" kern="1200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실시간 강의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10" name="십자형 9">
            <a:extLst>
              <a:ext uri="{FF2B5EF4-FFF2-40B4-BE49-F238E27FC236}">
                <a16:creationId xmlns:a16="http://schemas.microsoft.com/office/drawing/2014/main" id="{8E86C865-EE04-1B6F-C06B-26307A8CED5D}"/>
              </a:ext>
            </a:extLst>
          </p:cNvPr>
          <p:cNvSpPr/>
          <p:nvPr/>
        </p:nvSpPr>
        <p:spPr>
          <a:xfrm>
            <a:off x="3510156" y="3952551"/>
            <a:ext cx="220006" cy="213131"/>
          </a:xfrm>
          <a:prstGeom prst="plus">
            <a:avLst>
              <a:gd name="adj" fmla="val 38714"/>
            </a:avLst>
          </a:prstGeom>
          <a:solidFill>
            <a:schemeClr val="accent5">
              <a:lumMod val="2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9056235-3F53-ACFE-799B-669064664B12}"/>
              </a:ext>
            </a:extLst>
          </p:cNvPr>
          <p:cNvSpPr/>
          <p:nvPr/>
        </p:nvSpPr>
        <p:spPr>
          <a:xfrm>
            <a:off x="3964390" y="2051416"/>
            <a:ext cx="1815773" cy="691144"/>
          </a:xfrm>
          <a:prstGeom prst="roundRect">
            <a:avLst/>
          </a:prstGeom>
          <a:solidFill>
            <a:schemeClr val="accent3">
              <a:lumMod val="9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ko-KR" altLang="en-US" sz="1200" kern="1200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다양한 시각화 방법 적용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12" name="십자형 11">
            <a:extLst>
              <a:ext uri="{FF2B5EF4-FFF2-40B4-BE49-F238E27FC236}">
                <a16:creationId xmlns:a16="http://schemas.microsoft.com/office/drawing/2014/main" id="{0C856301-922C-9756-1B9E-E5235671C031}"/>
              </a:ext>
            </a:extLst>
          </p:cNvPr>
          <p:cNvSpPr/>
          <p:nvPr/>
        </p:nvSpPr>
        <p:spPr>
          <a:xfrm>
            <a:off x="3507890" y="2254156"/>
            <a:ext cx="220006" cy="213131"/>
          </a:xfrm>
          <a:prstGeom prst="plus">
            <a:avLst>
              <a:gd name="adj" fmla="val 38714"/>
            </a:avLst>
          </a:prstGeom>
          <a:solidFill>
            <a:schemeClr val="accent5">
              <a:lumMod val="25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endParaRPr kumimoji="0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0A9611B3-673E-4FB9-1C3D-9E181FAEB74D}"/>
              </a:ext>
            </a:extLst>
          </p:cNvPr>
          <p:cNvSpPr/>
          <p:nvPr/>
        </p:nvSpPr>
        <p:spPr>
          <a:xfrm>
            <a:off x="6349403" y="3429618"/>
            <a:ext cx="2254597" cy="124660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ko-KR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동시 접속 </a:t>
            </a:r>
            <a:r>
              <a:rPr kumimoji="0" lang="ko-KR" altLang="en-US" b="0" i="0" u="none" strike="noStrike" kern="1200" cap="none" spc="0" normalizeH="0" baseline="0" noProof="0" dirty="0">
                <a:ln>
                  <a:noFill/>
                </a:ln>
                <a:solidFill>
                  <a:schemeClr val="accent6">
                    <a:lumMod val="50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서버 관리하며</a:t>
            </a:r>
            <a:endParaRPr kumimoji="0" lang="en-US" altLang="ko-KR" b="0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ko-KR" altLang="en-US" b="1" kern="1200" dirty="0">
                <a:solidFill>
                  <a:schemeClr val="accent6">
                    <a:lumMod val="50000"/>
                  </a:schemeClr>
                </a:solidFill>
              </a:rPr>
              <a:t>신속한 피드백 </a:t>
            </a:r>
            <a:r>
              <a:rPr lang="ko-KR" altLang="en-US" kern="1200" dirty="0">
                <a:solidFill>
                  <a:schemeClr val="accent6">
                    <a:lumMod val="50000"/>
                  </a:schemeClr>
                </a:solidFill>
              </a:rPr>
              <a:t>제공 가능</a:t>
            </a:r>
            <a:endParaRPr kumimoji="0" lang="ko-KR" altLang="en-US" b="0" i="0" u="none" strike="noStrike" kern="1200" cap="none" spc="0" normalizeH="0" baseline="0" noProof="0" dirty="0">
              <a:ln>
                <a:noFill/>
              </a:ln>
              <a:solidFill>
                <a:schemeClr val="accent6">
                  <a:lumMod val="50000"/>
                </a:scheme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C9BA8F-E463-A614-F04B-0C9C85A6C3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34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2227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57723B-98FA-7816-237A-7E8A3EE55E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보완 계획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A778422-9BE0-DFCF-A57D-B20DEEC3037F}"/>
              </a:ext>
            </a:extLst>
          </p:cNvPr>
          <p:cNvSpPr txBox="1"/>
          <p:nvPr/>
        </p:nvSpPr>
        <p:spPr>
          <a:xfrm>
            <a:off x="113027" y="92902"/>
            <a:ext cx="26474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4-2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향후 프로젝트 보완 계획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006F2A7-517A-F873-5E68-1DAC3FA26BA8}"/>
              </a:ext>
            </a:extLst>
          </p:cNvPr>
          <p:cNvSpPr/>
          <p:nvPr/>
        </p:nvSpPr>
        <p:spPr>
          <a:xfrm>
            <a:off x="1072696" y="3846665"/>
            <a:ext cx="2007558" cy="66689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회원가입 기능 추가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4C612553-261F-6026-45B4-53611A559C6F}"/>
              </a:ext>
            </a:extLst>
          </p:cNvPr>
          <p:cNvSpPr/>
          <p:nvPr/>
        </p:nvSpPr>
        <p:spPr>
          <a:xfrm>
            <a:off x="3552182" y="3846665"/>
            <a:ext cx="2007558" cy="66689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관리자 </a:t>
            </a: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기능 추가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(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회원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, 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강사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, 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강의 등록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)</a:t>
            </a:r>
            <a:endParaRPr kumimoji="0" lang="ko-KR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A80188BE-F7EE-DF6F-312A-B70D6903CFE2}"/>
              </a:ext>
            </a:extLst>
          </p:cNvPr>
          <p:cNvSpPr/>
          <p:nvPr/>
        </p:nvSpPr>
        <p:spPr>
          <a:xfrm>
            <a:off x="6031668" y="3846665"/>
            <a:ext cx="2007558" cy="666894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2540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ko-KR" alt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도커를</a:t>
            </a: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 통한 배포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A362C4EA-D75D-4E5F-1751-81CDADC9E07D}"/>
              </a:ext>
            </a:extLst>
          </p:cNvPr>
          <p:cNvGrpSpPr/>
          <p:nvPr/>
        </p:nvGrpSpPr>
        <p:grpSpPr>
          <a:xfrm>
            <a:off x="705004" y="1257342"/>
            <a:ext cx="2636048" cy="2364206"/>
            <a:chOff x="2114337" y="468447"/>
            <a:chExt cx="4915326" cy="4206605"/>
          </a:xfrm>
        </p:grpSpPr>
        <p:pic>
          <p:nvPicPr>
            <p:cNvPr id="11" name="그림 10" descr="텍스트, 스크린샷, 폰트, 번호이(가) 표시된 사진&#10;&#10;자동 생성된 설명">
              <a:extLst>
                <a:ext uri="{FF2B5EF4-FFF2-40B4-BE49-F238E27FC236}">
                  <a16:creationId xmlns:a16="http://schemas.microsoft.com/office/drawing/2014/main" id="{014B5A04-DC53-DFA4-1FE9-ED1115EDDE1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14337" y="468447"/>
              <a:ext cx="4915326" cy="4206605"/>
            </a:xfrm>
            <a:prstGeom prst="rect">
              <a:avLst/>
            </a:prstGeom>
            <a:ln>
              <a:solidFill>
                <a:schemeClr val="accent6">
                  <a:lumMod val="50000"/>
                </a:schemeClr>
              </a:solidFill>
            </a:ln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A9EF24D5-61CF-4A03-61D7-5BDACFFEB68E}"/>
                </a:ext>
              </a:extLst>
            </p:cNvPr>
            <p:cNvSpPr/>
            <p:nvPr/>
          </p:nvSpPr>
          <p:spPr>
            <a:xfrm>
              <a:off x="3190087" y="1206348"/>
              <a:ext cx="2756951" cy="175565"/>
            </a:xfrm>
            <a:prstGeom prst="rect">
              <a:avLst/>
            </a:prstGeom>
            <a:solidFill>
              <a:srgbClr val="FFFFFF"/>
            </a:solidFill>
            <a:ln w="25400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rtlCol="0" anchor="ctr" anchorCtr="0">
              <a:noAutofit/>
            </a:bodyPr>
            <a:lstStyle/>
            <a:p>
              <a:pPr marL="0" marR="0" indent="0" algn="ctr" defTabSz="685800" rtl="0" eaLnBrk="1" fontAlgn="auto" latin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</a:pPr>
              <a:endPara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DBD28389-1C9B-67EB-832B-B9AF8165AF7E}"/>
                </a:ext>
              </a:extLst>
            </p:cNvPr>
            <p:cNvSpPr/>
            <p:nvPr/>
          </p:nvSpPr>
          <p:spPr>
            <a:xfrm>
              <a:off x="3342487" y="2062557"/>
              <a:ext cx="2756951" cy="356006"/>
            </a:xfrm>
            <a:prstGeom prst="rect">
              <a:avLst/>
            </a:prstGeom>
            <a:solidFill>
              <a:srgbClr val="FFFFFF"/>
            </a:solidFill>
            <a:ln w="25400" cap="flat" cmpd="sng">
              <a:noFill/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69" tIns="34275" rIns="68569" bIns="34275" rtlCol="0" anchor="ctr" anchorCtr="0">
              <a:noAutofit/>
            </a:bodyPr>
            <a:lstStyle/>
            <a:p>
              <a:pPr marL="0" marR="0" indent="0" algn="ctr" defTabSz="685800" rtl="0" eaLnBrk="1" fontAlgn="auto" latinLnBrk="1" hangingPunct="1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</a:pPr>
              <a:endParaRPr kumimoji="0" lang="ko-KR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16" name="그림 15" descr="텍스트, 로고, 그래픽, 실루엣이(가) 표시된 사진&#10;&#10;자동 생성된 설명">
            <a:extLst>
              <a:ext uri="{FF2B5EF4-FFF2-40B4-BE49-F238E27FC236}">
                <a16:creationId xmlns:a16="http://schemas.microsoft.com/office/drawing/2014/main" id="{F7F9EC51-C129-C6EB-B5CC-ECAA2E402D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933" t="11010" r="14565" b="16217"/>
          <a:stretch/>
        </p:blipFill>
        <p:spPr>
          <a:xfrm>
            <a:off x="3710992" y="1710762"/>
            <a:ext cx="1689938" cy="1719954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6B2D3778-C99A-826C-30BF-CDEF960EC8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915" t="6108" r="24273" b="8118"/>
          <a:stretch/>
        </p:blipFill>
        <p:spPr>
          <a:xfrm>
            <a:off x="5975160" y="1742591"/>
            <a:ext cx="2064066" cy="1850818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C7F2F1F-CA43-4CBD-935C-BAF4A0F91F2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35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8806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 animBg="1"/>
      <p:bldP spid="6" grpId="0" animBg="1"/>
      <p:bldP spid="7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09;p102">
            <a:extLst>
              <a:ext uri="{FF2B5EF4-FFF2-40B4-BE49-F238E27FC236}">
                <a16:creationId xmlns:a16="http://schemas.microsoft.com/office/drawing/2014/main" id="{4A81D9BD-2446-0271-726D-E97FCA5F249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Josefin Sans" pitchFamily="2" charset="0"/>
              </a:rPr>
              <a:t>조원 소감</a:t>
            </a:r>
            <a:endParaRPr dirty="0">
              <a:latin typeface="Josefin Sans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108BEE-F2DC-26AA-88EC-DBCDB3F05599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4-3 </a:t>
            </a:r>
            <a:r>
              <a:rPr lang="ko-KR" altLang="en-US" dirty="0" err="1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느낀점</a:t>
            </a:r>
            <a:endParaRPr lang="ko-KR" altLang="en-US" dirty="0">
              <a:solidFill>
                <a:srgbClr val="1A4568"/>
              </a:solidFill>
              <a:highlight>
                <a:srgbClr val="FFFFFF"/>
              </a:highlight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43A8821E-354A-4E99-BC3D-7660A3738E47}"/>
              </a:ext>
            </a:extLst>
          </p:cNvPr>
          <p:cNvSpPr/>
          <p:nvPr/>
        </p:nvSpPr>
        <p:spPr>
          <a:xfrm>
            <a:off x="771741" y="2717937"/>
            <a:ext cx="7600517" cy="5727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자발적으로 최선을 다해준 팀원들에게 감사하고 부족한 팀장으로서 미안합니다</a:t>
            </a:r>
            <a:r>
              <a:rPr lang="en-US" altLang="ko-KR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-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김건우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-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829B0FE7-6AD0-1983-F715-C671E88C7E9B}"/>
              </a:ext>
            </a:extLst>
          </p:cNvPr>
          <p:cNvSpPr/>
          <p:nvPr/>
        </p:nvSpPr>
        <p:spPr>
          <a:xfrm>
            <a:off x="771742" y="1074982"/>
            <a:ext cx="7600515" cy="5727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다 만들 수 있어서 다행입니다</a:t>
            </a:r>
            <a:r>
              <a:rPr lang="en-US" altLang="ko-KR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- </a:t>
            </a:r>
            <a:r>
              <a:rPr lang="ko-KR" altLang="en-US" sz="10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강지윤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-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5A09B245-D406-3E35-4F02-A583DE491CDD}"/>
              </a:ext>
            </a:extLst>
          </p:cNvPr>
          <p:cNvSpPr/>
          <p:nvPr/>
        </p:nvSpPr>
        <p:spPr>
          <a:xfrm>
            <a:off x="771741" y="3538909"/>
            <a:ext cx="7600518" cy="5727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부족함에 대한 성찰과 지난 경험에 대한 자신감을 다져보는 시간이었습니다</a:t>
            </a:r>
            <a:r>
              <a:rPr lang="en-US" altLang="ko-KR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. </a:t>
            </a: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편견없이 대해준 조원들께 감사드립니다</a:t>
            </a:r>
            <a:r>
              <a:rPr lang="en-US" altLang="ko-KR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-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여은정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-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3D1CFC8E-F40F-D4FF-5D56-691914183866}"/>
              </a:ext>
            </a:extLst>
          </p:cNvPr>
          <p:cNvSpPr/>
          <p:nvPr/>
        </p:nvSpPr>
        <p:spPr>
          <a:xfrm>
            <a:off x="771742" y="4322455"/>
            <a:ext cx="7600519" cy="5727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짧은 시간 내에 배우고 고민해 이 정도의 결과를 낼 수 있었던 팀원들이 자랑스럽습니다</a:t>
            </a:r>
            <a:r>
              <a:rPr lang="en-US" altLang="ko-KR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0" marR="0" indent="0" algn="ctr" defTabSz="685800" rtl="0" eaLnBrk="1" fontAlgn="auto" latinLnBrk="1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-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이종현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-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C33E9CC9-5343-4F67-C5B4-5BC980676525}"/>
              </a:ext>
            </a:extLst>
          </p:cNvPr>
          <p:cNvSpPr/>
          <p:nvPr/>
        </p:nvSpPr>
        <p:spPr>
          <a:xfrm>
            <a:off x="771741" y="1896291"/>
            <a:ext cx="7600516" cy="572700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25400" cap="flat" cmpd="sng">
            <a:solidFill>
              <a:schemeClr val="bg1">
                <a:lumMod val="85000"/>
              </a:schemeClr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69" tIns="34275" rIns="68569" bIns="34275" rtlCol="0" anchor="ctr" anchorCtr="0">
            <a:noAutofit/>
          </a:bodyPr>
          <a:lstStyle/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ko-KR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프로젝트 진행중에 어려움도 있었지만 팀원들의 노력으로 완성할 수 있었습니다</a:t>
            </a:r>
            <a:r>
              <a:rPr kumimoji="0" lang="en-US" altLang="ko-KR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. </a:t>
            </a:r>
            <a:r>
              <a:rPr lang="ko-KR" altLang="en-US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다들 수고하셨습니다</a:t>
            </a:r>
            <a:r>
              <a:rPr lang="en-US" altLang="ko-KR" sz="1200" kern="1200" dirty="0">
                <a:solidFill>
                  <a:schemeClr val="accent5">
                    <a:lumMod val="1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.</a:t>
            </a:r>
          </a:p>
          <a:p>
            <a:pPr marL="0" marR="0" indent="0" algn="ctr" defTabSz="6858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- </a:t>
            </a: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김가현 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  <a:latin typeface="한컴산뜻돋움" panose="02000000000000000000" pitchFamily="2" charset="-127"/>
                <a:ea typeface="한컴산뜻돋움" panose="02000000000000000000" pitchFamily="2" charset="-127"/>
                <a:sym typeface="Arial"/>
              </a:rPr>
              <a:t>-</a:t>
            </a:r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  <a:latin typeface="한컴산뜻돋움" panose="02000000000000000000" pitchFamily="2" charset="-127"/>
              <a:ea typeface="한컴산뜻돋움" panose="02000000000000000000" pitchFamily="2" charset="-127"/>
              <a:sym typeface="Arial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DFF249E-5FBF-81A6-661C-84A4A22ADE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36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2359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8EE"/>
        </a:solidFill>
        <a:effectLst/>
      </p:bgPr>
    </p:bg>
    <p:spTree>
      <p:nvGrpSpPr>
        <p:cNvPr id="1" name="Shape 2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2" name="Google Shape;2612;p143"/>
          <p:cNvSpPr txBox="1">
            <a:spLocks noGrp="1"/>
          </p:cNvSpPr>
          <p:nvPr>
            <p:ph type="title" idx="4294967295"/>
          </p:nvPr>
        </p:nvSpPr>
        <p:spPr>
          <a:xfrm>
            <a:off x="1047750" y="2182812"/>
            <a:ext cx="7048500" cy="7778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ko-KR" altLang="en-US" sz="4400" spc="500" dirty="0">
                <a:solidFill>
                  <a:schemeClr val="bg2">
                    <a:lumMod val="75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Arial"/>
                <a:sym typeface="Arial"/>
              </a:rPr>
              <a:t>감사합니다</a:t>
            </a:r>
            <a:endParaRPr sz="4400" spc="500" dirty="0">
              <a:solidFill>
                <a:schemeClr val="bg2">
                  <a:lumMod val="75000"/>
                </a:schemeClr>
              </a:solidFill>
              <a:latin typeface="한컴산뜻돋움" panose="02000000000000000000" pitchFamily="2" charset="-127"/>
              <a:ea typeface="한컴산뜻돋움" panose="02000000000000000000" pitchFamily="2" charset="-127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29524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6" name="Google Shape;1096;p80"/>
          <p:cNvSpPr txBox="1">
            <a:spLocks noGrp="1"/>
          </p:cNvSpPr>
          <p:nvPr>
            <p:ph type="title"/>
          </p:nvPr>
        </p:nvSpPr>
        <p:spPr>
          <a:xfrm>
            <a:off x="1912475" y="2261338"/>
            <a:ext cx="5319000" cy="82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프로젝트 개요</a:t>
            </a:r>
            <a:endParaRPr dirty="0"/>
          </a:p>
        </p:txBody>
      </p:sp>
      <p:sp>
        <p:nvSpPr>
          <p:cNvPr id="1097" name="Google Shape;1097;p80"/>
          <p:cNvSpPr txBox="1">
            <a:spLocks noGrp="1"/>
          </p:cNvSpPr>
          <p:nvPr>
            <p:ph type="title" idx="2"/>
          </p:nvPr>
        </p:nvSpPr>
        <p:spPr>
          <a:xfrm>
            <a:off x="3105600" y="1164675"/>
            <a:ext cx="2932800" cy="97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098" name="Google Shape;1098;p80"/>
          <p:cNvSpPr txBox="1">
            <a:spLocks noGrp="1"/>
          </p:cNvSpPr>
          <p:nvPr>
            <p:ph type="subTitle" idx="1"/>
          </p:nvPr>
        </p:nvSpPr>
        <p:spPr>
          <a:xfrm>
            <a:off x="2815400" y="3123913"/>
            <a:ext cx="3513300" cy="113916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</a:rPr>
              <a:t>프로젝트 기획 배경 및 목표</a:t>
            </a:r>
            <a:endParaRPr lang="en-US" altLang="ko-KR" dirty="0">
              <a:solidFill>
                <a:schemeClr val="dk2"/>
              </a:solidFill>
            </a:endParaRPr>
          </a:p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</a:rPr>
              <a:t>구성원 및 역할</a:t>
            </a:r>
            <a:endParaRPr lang="en-US" altLang="ko-KR" dirty="0">
              <a:solidFill>
                <a:schemeClr val="dk2"/>
              </a:solidFill>
            </a:endParaRPr>
          </a:p>
          <a:p>
            <a:pPr marL="0" lvl="0" indent="0" algn="ctr" rtl="0">
              <a:lnSpc>
                <a:spcPts val="25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dirty="0">
                <a:solidFill>
                  <a:schemeClr val="dk2"/>
                </a:solidFill>
              </a:rPr>
              <a:t>Work-flow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0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차트 5">
            <a:extLst>
              <a:ext uri="{FF2B5EF4-FFF2-40B4-BE49-F238E27FC236}">
                <a16:creationId xmlns:a16="http://schemas.microsoft.com/office/drawing/2014/main" id="{C3513109-A1AF-2271-AE1F-70772B35A4F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9778110"/>
              </p:ext>
            </p:extLst>
          </p:nvPr>
        </p:nvGraphicFramePr>
        <p:xfrm>
          <a:off x="1976202" y="1065368"/>
          <a:ext cx="5191593" cy="33876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E43840C-680F-4C12-A9A1-E09BB6DC93E1}"/>
              </a:ext>
            </a:extLst>
          </p:cNvPr>
          <p:cNvSpPr txBox="1"/>
          <p:nvPr/>
        </p:nvSpPr>
        <p:spPr>
          <a:xfrm>
            <a:off x="5293382" y="4453041"/>
            <a:ext cx="1874413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출처</a:t>
            </a:r>
            <a:r>
              <a:rPr lang="en-US" altLang="ko-KR" sz="1050" dirty="0"/>
              <a:t>: </a:t>
            </a:r>
            <a:r>
              <a:rPr lang="ko-KR" altLang="en-US" sz="1050" dirty="0"/>
              <a:t>소프트웨어정책연구소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3896C23-E745-42AD-FBD0-D7B6E1F66110}"/>
              </a:ext>
            </a:extLst>
          </p:cNvPr>
          <p:cNvSpPr txBox="1"/>
          <p:nvPr/>
        </p:nvSpPr>
        <p:spPr>
          <a:xfrm>
            <a:off x="113027" y="92902"/>
            <a:ext cx="2934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1-1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프로젝트 기획 배경 및 목표 </a:t>
            </a: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0C81EB7-8780-AFAE-653C-14EE1CCDD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</p:spPr>
        <p:txBody>
          <a:bodyPr/>
          <a:lstStyle/>
          <a:p>
            <a:r>
              <a:rPr lang="ko-KR" altLang="en-US" dirty="0"/>
              <a:t>개인 이러닝 이용률</a:t>
            </a: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E5AD83C-A657-B8CB-1CA5-E2D96E27D8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7816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P spid="8" grpId="0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차트 18">
            <a:extLst>
              <a:ext uri="{FF2B5EF4-FFF2-40B4-BE49-F238E27FC236}">
                <a16:creationId xmlns:a16="http://schemas.microsoft.com/office/drawing/2014/main" id="{1457B221-2121-FE9C-B1D7-CB81298588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482570"/>
              </p:ext>
            </p:extLst>
          </p:nvPr>
        </p:nvGraphicFramePr>
        <p:xfrm>
          <a:off x="1688756" y="1458097"/>
          <a:ext cx="5766486" cy="31456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A39B7B06-B51B-62E6-23CB-2383BF044386}"/>
              </a:ext>
            </a:extLst>
          </p:cNvPr>
          <p:cNvSpPr txBox="1"/>
          <p:nvPr/>
        </p:nvSpPr>
        <p:spPr>
          <a:xfrm>
            <a:off x="4453028" y="4603750"/>
            <a:ext cx="2503825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050" dirty="0"/>
              <a:t>출처</a:t>
            </a:r>
            <a:r>
              <a:rPr lang="en-US" altLang="ko-KR" sz="1050" dirty="0"/>
              <a:t>: </a:t>
            </a:r>
            <a:r>
              <a:rPr lang="ko-KR" altLang="en-US" sz="1050" dirty="0"/>
              <a:t>브런치 블로그 설문조사 </a:t>
            </a:r>
            <a:r>
              <a:rPr lang="en-US" altLang="ko-KR" sz="1050" dirty="0"/>
              <a:t>(900</a:t>
            </a:r>
            <a:r>
              <a:rPr lang="ko-KR" altLang="en-US" sz="1050" dirty="0"/>
              <a:t>명</a:t>
            </a:r>
            <a:r>
              <a:rPr lang="en-US" altLang="ko-KR" sz="1050" dirty="0"/>
              <a:t>)</a:t>
            </a:r>
            <a:endParaRPr lang="ko-KR" altLang="en-US" sz="1050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69FC6CB-2CF0-3B04-0A8B-0E5067426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대면 수업 대비 온라인 강의 집중도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CF4A574-5804-928A-5A69-8242756275B1}"/>
              </a:ext>
            </a:extLst>
          </p:cNvPr>
          <p:cNvSpPr txBox="1"/>
          <p:nvPr/>
        </p:nvSpPr>
        <p:spPr>
          <a:xfrm>
            <a:off x="113027" y="92902"/>
            <a:ext cx="2934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1-1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프로젝트 기획 배경 및 목표 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FA3CF8-A6D6-8C13-AC5C-F5A16FF09F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5059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9" grpId="0">
        <p:bldAsOne/>
      </p:bldGraphic>
      <p:bldP spid="20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1" name="Google Shape;1111;p82"/>
          <p:cNvSpPr txBox="1">
            <a:spLocks noGrp="1"/>
          </p:cNvSpPr>
          <p:nvPr>
            <p:ph type="subTitle" idx="4294967295"/>
          </p:nvPr>
        </p:nvSpPr>
        <p:spPr>
          <a:xfrm>
            <a:off x="5128943" y="3141507"/>
            <a:ext cx="2886075" cy="3571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C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모니터링 도입</a:t>
            </a:r>
            <a:endParaRPr dirty="0">
              <a:solidFill>
                <a:srgbClr val="C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112" name="Google Shape;1112;p82"/>
          <p:cNvSpPr txBox="1">
            <a:spLocks noGrp="1"/>
          </p:cNvSpPr>
          <p:nvPr>
            <p:ph type="subTitle" idx="4294967295"/>
          </p:nvPr>
        </p:nvSpPr>
        <p:spPr>
          <a:xfrm>
            <a:off x="5128943" y="3433607"/>
            <a:ext cx="2886075" cy="782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rgbClr val="C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집중력 향상 시스템</a:t>
            </a:r>
            <a:endParaRPr dirty="0">
              <a:solidFill>
                <a:srgbClr val="C00000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113" name="Google Shape;1113;p82"/>
          <p:cNvSpPr txBox="1">
            <a:spLocks noGrp="1"/>
          </p:cNvSpPr>
          <p:nvPr>
            <p:ph type="subTitle" idx="4294967295"/>
          </p:nvPr>
        </p:nvSpPr>
        <p:spPr>
          <a:xfrm>
            <a:off x="1128984" y="3141507"/>
            <a:ext cx="2886075" cy="35718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latin typeface="한컴산뜻돋움" panose="02000000000000000000" pitchFamily="2" charset="-127"/>
                <a:ea typeface="한컴산뜻돋움" panose="02000000000000000000" pitchFamily="2" charset="-127"/>
              </a:rPr>
              <a:t>집중도 하락</a:t>
            </a:r>
            <a:endParaRPr dirty="0"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sp>
        <p:nvSpPr>
          <p:cNvPr id="1114" name="Google Shape;1114;p82"/>
          <p:cNvSpPr txBox="1">
            <a:spLocks noGrp="1"/>
          </p:cNvSpPr>
          <p:nvPr>
            <p:ph type="subTitle" idx="4294967295"/>
          </p:nvPr>
        </p:nvSpPr>
        <p:spPr>
          <a:xfrm>
            <a:off x="1128984" y="3433607"/>
            <a:ext cx="2886075" cy="782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rPr>
              <a:t>온라인 강의 문제점</a:t>
            </a:r>
            <a:endParaRPr dirty="0">
              <a:solidFill>
                <a:schemeClr val="dk2"/>
              </a:solidFill>
              <a:latin typeface="한컴산뜻돋움" panose="02000000000000000000" pitchFamily="2" charset="-127"/>
              <a:ea typeface="한컴산뜻돋움" panose="02000000000000000000" pitchFamily="2" charset="-127"/>
            </a:endParaRPr>
          </a:p>
        </p:txBody>
      </p:sp>
      <p:pic>
        <p:nvPicPr>
          <p:cNvPr id="2" name="Google Shape;69;g23dd1ca7e2a_6_3">
            <a:extLst>
              <a:ext uri="{FF2B5EF4-FFF2-40B4-BE49-F238E27FC236}">
                <a16:creationId xmlns:a16="http://schemas.microsoft.com/office/drawing/2014/main" id="{94FC44A7-C6D1-2775-AFC1-1110BE359E8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1492" y="1373000"/>
            <a:ext cx="1521318" cy="154939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그래픽 3" descr="가로 막대형 차트 단색으로 채워진">
            <a:extLst>
              <a:ext uri="{FF2B5EF4-FFF2-40B4-BE49-F238E27FC236}">
                <a16:creationId xmlns:a16="http://schemas.microsoft.com/office/drawing/2014/main" id="{657F655D-0E9E-EBE5-9A82-C338C15F181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51192" y="1581370"/>
            <a:ext cx="1341021" cy="13410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F72A92-9E6C-0A51-956C-A6DBFD09D3E9}"/>
              </a:ext>
            </a:extLst>
          </p:cNvPr>
          <p:cNvSpPr txBox="1"/>
          <p:nvPr/>
        </p:nvSpPr>
        <p:spPr>
          <a:xfrm>
            <a:off x="113027" y="92902"/>
            <a:ext cx="28968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1-1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프로젝트 기획 배경 및 목표 </a:t>
            </a:r>
          </a:p>
        </p:txBody>
      </p:sp>
      <p:sp>
        <p:nvSpPr>
          <p:cNvPr id="10" name="Google Shape;1409;p102">
            <a:extLst>
              <a:ext uri="{FF2B5EF4-FFF2-40B4-BE49-F238E27FC236}">
                <a16:creationId xmlns:a16="http://schemas.microsoft.com/office/drawing/2014/main" id="{7AD76C36-91CB-4E38-14EB-4187B31B0DEE}"/>
              </a:ext>
            </a:extLst>
          </p:cNvPr>
          <p:cNvSpPr txBox="1">
            <a:spLocks/>
          </p:cNvSpPr>
          <p:nvPr/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ko-KR" altLang="en-US" sz="3000" b="1" dirty="0">
                <a:solidFill>
                  <a:srgbClr val="1A4568"/>
                </a:solidFill>
              </a:rPr>
              <a:t>기획 배경</a:t>
            </a: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90BB41F-6AE6-8BE5-F566-C0E229D457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1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p10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프로젝트 목표</a:t>
            </a:r>
            <a:endParaRPr dirty="0"/>
          </a:p>
        </p:txBody>
      </p:sp>
      <p:sp>
        <p:nvSpPr>
          <p:cNvPr id="1410" name="Google Shape;1410;p102"/>
          <p:cNvSpPr txBox="1"/>
          <p:nvPr/>
        </p:nvSpPr>
        <p:spPr>
          <a:xfrm flipH="1">
            <a:off x="5819729" y="1383063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Josefin Sans"/>
                <a:sym typeface="Josefin Sans"/>
              </a:rPr>
              <a:t>평가 자료</a:t>
            </a:r>
            <a:endParaRPr sz="2400" b="1" dirty="0">
              <a:solidFill>
                <a:schemeClr val="tx2">
                  <a:lumMod val="75000"/>
                </a:schemeClr>
              </a:solidFill>
              <a:latin typeface="한컴산뜻돋움" panose="02000000000000000000" pitchFamily="2" charset="-127"/>
              <a:ea typeface="한컴산뜻돋움" panose="02000000000000000000" pitchFamily="2" charset="-127"/>
              <a:cs typeface="Josefin Sans"/>
              <a:sym typeface="Josefin Sans"/>
            </a:endParaRPr>
          </a:p>
        </p:txBody>
      </p:sp>
      <p:sp>
        <p:nvSpPr>
          <p:cNvPr id="1411" name="Google Shape;1411;p102"/>
          <p:cNvSpPr txBox="1"/>
          <p:nvPr/>
        </p:nvSpPr>
        <p:spPr>
          <a:xfrm flipH="1">
            <a:off x="6259825" y="1688250"/>
            <a:ext cx="2070431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Open Sans"/>
                <a:sym typeface="Open Sans"/>
              </a:rPr>
              <a:t>강의 평가 근거 자료 마련</a:t>
            </a:r>
            <a:endParaRPr dirty="0">
              <a:solidFill>
                <a:schemeClr val="dk2"/>
              </a:solidFill>
              <a:latin typeface="한컴산뜻돋움" panose="02000000000000000000" pitchFamily="2" charset="-127"/>
              <a:ea typeface="한컴산뜻돋움" panose="02000000000000000000" pitchFamily="2" charset="-127"/>
              <a:cs typeface="Open Sans"/>
              <a:sym typeface="Open Sans"/>
            </a:endParaRPr>
          </a:p>
        </p:txBody>
      </p:sp>
      <p:sp>
        <p:nvSpPr>
          <p:cNvPr id="1412" name="Google Shape;1412;p102"/>
          <p:cNvSpPr txBox="1"/>
          <p:nvPr/>
        </p:nvSpPr>
        <p:spPr>
          <a:xfrm flipH="1">
            <a:off x="5819729" y="3537550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Josefin Sans"/>
                <a:sym typeface="Josefin Sans"/>
              </a:rPr>
              <a:t>자가 평가</a:t>
            </a:r>
            <a:endParaRPr sz="2400" b="1" dirty="0">
              <a:solidFill>
                <a:schemeClr val="tx2">
                  <a:lumMod val="75000"/>
                </a:schemeClr>
              </a:solidFill>
              <a:latin typeface="한컴산뜻돋움" panose="02000000000000000000" pitchFamily="2" charset="-127"/>
              <a:ea typeface="한컴산뜻돋움" panose="02000000000000000000" pitchFamily="2" charset="-127"/>
              <a:cs typeface="Josefin Sans"/>
              <a:sym typeface="Josefin Sans"/>
            </a:endParaRPr>
          </a:p>
        </p:txBody>
      </p:sp>
      <p:sp>
        <p:nvSpPr>
          <p:cNvPr id="1413" name="Google Shape;1413;p102"/>
          <p:cNvSpPr txBox="1"/>
          <p:nvPr/>
        </p:nvSpPr>
        <p:spPr>
          <a:xfrm flipH="1">
            <a:off x="6049757" y="3853678"/>
            <a:ext cx="2587612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>
                <a:solidFill>
                  <a:schemeClr val="dk2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Open Sans"/>
                <a:sym typeface="Open Sans"/>
              </a:rPr>
              <a:t>수강 과목에 대한 자가 평가 가능</a:t>
            </a:r>
            <a:endParaRPr dirty="0">
              <a:solidFill>
                <a:schemeClr val="dk2"/>
              </a:solidFill>
              <a:latin typeface="한컴산뜻돋움" panose="02000000000000000000" pitchFamily="2" charset="-127"/>
              <a:ea typeface="한컴산뜻돋움" panose="02000000000000000000" pitchFamily="2" charset="-127"/>
              <a:cs typeface="Open Sans"/>
              <a:sym typeface="Open Sans"/>
            </a:endParaRPr>
          </a:p>
        </p:txBody>
      </p:sp>
      <p:sp>
        <p:nvSpPr>
          <p:cNvPr id="1414" name="Google Shape;1414;p102"/>
          <p:cNvSpPr txBox="1"/>
          <p:nvPr/>
        </p:nvSpPr>
        <p:spPr>
          <a:xfrm>
            <a:off x="861868" y="1383063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Josefin Sans"/>
                <a:sym typeface="Josefin Sans"/>
              </a:rPr>
              <a:t>집중도 향상</a:t>
            </a:r>
            <a:endParaRPr sz="2400" b="1" dirty="0">
              <a:solidFill>
                <a:schemeClr val="tx2">
                  <a:lumMod val="75000"/>
                </a:schemeClr>
              </a:solidFill>
              <a:latin typeface="한컴산뜻돋움" panose="02000000000000000000" pitchFamily="2" charset="-127"/>
              <a:ea typeface="한컴산뜻돋움" panose="02000000000000000000" pitchFamily="2" charset="-127"/>
              <a:cs typeface="Josefin Sans"/>
              <a:sym typeface="Josefin Sans"/>
            </a:endParaRPr>
          </a:p>
        </p:txBody>
      </p:sp>
      <p:sp>
        <p:nvSpPr>
          <p:cNvPr id="1415" name="Google Shape;1415;p102"/>
          <p:cNvSpPr txBox="1"/>
          <p:nvPr/>
        </p:nvSpPr>
        <p:spPr>
          <a:xfrm>
            <a:off x="827901" y="1688250"/>
            <a:ext cx="1959776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Open Sans"/>
                <a:sym typeface="Open Sans"/>
              </a:rPr>
              <a:t>강의 집중도 향상 기대</a:t>
            </a:r>
            <a:endParaRPr dirty="0">
              <a:solidFill>
                <a:schemeClr val="dk2"/>
              </a:solidFill>
              <a:latin typeface="한컴산뜻돋움" panose="02000000000000000000" pitchFamily="2" charset="-127"/>
              <a:ea typeface="한컴산뜻돋움" panose="02000000000000000000" pitchFamily="2" charset="-127"/>
              <a:cs typeface="Open Sans"/>
              <a:sym typeface="Open Sans"/>
            </a:endParaRPr>
          </a:p>
        </p:txBody>
      </p:sp>
      <p:sp>
        <p:nvSpPr>
          <p:cNvPr id="1416" name="Google Shape;1416;p102"/>
          <p:cNvSpPr txBox="1"/>
          <p:nvPr/>
        </p:nvSpPr>
        <p:spPr>
          <a:xfrm>
            <a:off x="1135022" y="3537550"/>
            <a:ext cx="2166900" cy="35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b="1" dirty="0">
                <a:solidFill>
                  <a:schemeClr val="tx2">
                    <a:lumMod val="75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Josefin Sans"/>
                <a:sym typeface="Josefin Sans"/>
              </a:rPr>
              <a:t>피드백</a:t>
            </a:r>
            <a:endParaRPr sz="2400" b="1" dirty="0">
              <a:solidFill>
                <a:schemeClr val="tx2">
                  <a:lumMod val="75000"/>
                </a:schemeClr>
              </a:solidFill>
              <a:latin typeface="한컴산뜻돋움" panose="02000000000000000000" pitchFamily="2" charset="-127"/>
              <a:ea typeface="한컴산뜻돋움" panose="02000000000000000000" pitchFamily="2" charset="-127"/>
              <a:cs typeface="Josefin Sans"/>
              <a:sym typeface="Josefin Sans"/>
            </a:endParaRPr>
          </a:p>
        </p:txBody>
      </p:sp>
      <p:grpSp>
        <p:nvGrpSpPr>
          <p:cNvPr id="1422" name="Google Shape;1422;p102"/>
          <p:cNvGrpSpPr/>
          <p:nvPr/>
        </p:nvGrpSpPr>
        <p:grpSpPr>
          <a:xfrm>
            <a:off x="3032125" y="1435425"/>
            <a:ext cx="3057375" cy="2891875"/>
            <a:chOff x="3032125" y="1435425"/>
            <a:chExt cx="3057375" cy="2891875"/>
          </a:xfrm>
        </p:grpSpPr>
        <p:sp>
          <p:nvSpPr>
            <p:cNvPr id="1423" name="Google Shape;1423;p102"/>
            <p:cNvSpPr/>
            <p:nvPr/>
          </p:nvSpPr>
          <p:spPr>
            <a:xfrm>
              <a:off x="3126013" y="1435425"/>
              <a:ext cx="2847300" cy="28473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02"/>
            <p:cNvSpPr/>
            <p:nvPr/>
          </p:nvSpPr>
          <p:spPr>
            <a:xfrm>
              <a:off x="3799338" y="2097575"/>
              <a:ext cx="1522800" cy="1522800"/>
            </a:xfrm>
            <a:prstGeom prst="ellipse">
              <a:avLst/>
            </a:prstGeom>
            <a:solidFill>
              <a:schemeClr val="tx1">
                <a:lumMod val="7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lnSpc>
                  <a:spcPts val="2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600" dirty="0">
                  <a:solidFill>
                    <a:schemeClr val="bg1"/>
                  </a:solidFill>
                  <a:latin typeface="한컴산뜻돋움" panose="02000000000000000000" pitchFamily="2" charset="-127"/>
                  <a:ea typeface="한컴산뜻돋움" panose="02000000000000000000" pitchFamily="2" charset="-127"/>
                </a:rPr>
                <a:t>수강자 학습의 질 확보</a:t>
              </a:r>
              <a:endParaRPr sz="1600" dirty="0">
                <a:solidFill>
                  <a:schemeClr val="bg1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</a:endParaRPr>
            </a:p>
          </p:txBody>
        </p:sp>
        <p:sp>
          <p:nvSpPr>
            <p:cNvPr id="1425" name="Google Shape;1425;p102"/>
            <p:cNvSpPr/>
            <p:nvPr/>
          </p:nvSpPr>
          <p:spPr>
            <a:xfrm>
              <a:off x="3032125" y="1435425"/>
              <a:ext cx="1006200" cy="1006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02"/>
            <p:cNvSpPr/>
            <p:nvPr/>
          </p:nvSpPr>
          <p:spPr>
            <a:xfrm>
              <a:off x="5083300" y="1435425"/>
              <a:ext cx="1006200" cy="1006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7" name="Google Shape;1427;p102"/>
            <p:cNvSpPr/>
            <p:nvPr/>
          </p:nvSpPr>
          <p:spPr>
            <a:xfrm>
              <a:off x="3032125" y="3321100"/>
              <a:ext cx="1006200" cy="1006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02"/>
            <p:cNvSpPr/>
            <p:nvPr/>
          </p:nvSpPr>
          <p:spPr>
            <a:xfrm>
              <a:off x="5083300" y="3321100"/>
              <a:ext cx="1006200" cy="10062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39" name="Google Shape;1439;p102"/>
            <p:cNvGrpSpPr/>
            <p:nvPr/>
          </p:nvGrpSpPr>
          <p:grpSpPr>
            <a:xfrm>
              <a:off x="3278583" y="1773559"/>
              <a:ext cx="513261" cy="329935"/>
              <a:chOff x="-27721755" y="3598250"/>
              <a:chExt cx="297750" cy="191400"/>
            </a:xfrm>
          </p:grpSpPr>
          <p:sp>
            <p:nvSpPr>
              <p:cNvPr id="1440" name="Google Shape;1440;p102"/>
              <p:cNvSpPr/>
              <p:nvPr/>
            </p:nvSpPr>
            <p:spPr>
              <a:xfrm>
                <a:off x="-27616200" y="3651800"/>
                <a:ext cx="86650" cy="86675"/>
              </a:xfrm>
              <a:custGeom>
                <a:avLst/>
                <a:gdLst/>
                <a:ahLst/>
                <a:cxnLst/>
                <a:rect l="l" t="t" r="r" b="b"/>
                <a:pathLst>
                  <a:path w="3466" h="3467" extrusionOk="0">
                    <a:moveTo>
                      <a:pt x="1386" y="662"/>
                    </a:moveTo>
                    <a:cubicBezTo>
                      <a:pt x="1764" y="662"/>
                      <a:pt x="2079" y="977"/>
                      <a:pt x="2079" y="1387"/>
                    </a:cubicBezTo>
                    <a:cubicBezTo>
                      <a:pt x="2079" y="1765"/>
                      <a:pt x="1764" y="2080"/>
                      <a:pt x="1386" y="2080"/>
                    </a:cubicBezTo>
                    <a:cubicBezTo>
                      <a:pt x="977" y="2080"/>
                      <a:pt x="662" y="1765"/>
                      <a:pt x="662" y="1387"/>
                    </a:cubicBezTo>
                    <a:cubicBezTo>
                      <a:pt x="662" y="977"/>
                      <a:pt x="977" y="662"/>
                      <a:pt x="1386" y="662"/>
                    </a:cubicBezTo>
                    <a:close/>
                    <a:moveTo>
                      <a:pt x="1733" y="1"/>
                    </a:moveTo>
                    <a:cubicBezTo>
                      <a:pt x="788" y="1"/>
                      <a:pt x="0" y="788"/>
                      <a:pt x="0" y="1733"/>
                    </a:cubicBezTo>
                    <a:cubicBezTo>
                      <a:pt x="0" y="2679"/>
                      <a:pt x="788" y="3466"/>
                      <a:pt x="1733" y="3466"/>
                    </a:cubicBezTo>
                    <a:cubicBezTo>
                      <a:pt x="2678" y="3466"/>
                      <a:pt x="3466" y="2679"/>
                      <a:pt x="3466" y="1733"/>
                    </a:cubicBezTo>
                    <a:cubicBezTo>
                      <a:pt x="3466" y="788"/>
                      <a:pt x="2678" y="1"/>
                      <a:pt x="1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1" name="Google Shape;1441;p102"/>
              <p:cNvSpPr/>
              <p:nvPr/>
            </p:nvSpPr>
            <p:spPr>
              <a:xfrm>
                <a:off x="-27721755" y="3598250"/>
                <a:ext cx="297750" cy="191400"/>
              </a:xfrm>
              <a:custGeom>
                <a:avLst/>
                <a:gdLst/>
                <a:ahLst/>
                <a:cxnLst/>
                <a:rect l="l" t="t" r="r" b="b"/>
                <a:pathLst>
                  <a:path w="11910" h="7656" extrusionOk="0">
                    <a:moveTo>
                      <a:pt x="5955" y="1418"/>
                    </a:moveTo>
                    <a:cubicBezTo>
                      <a:pt x="7278" y="1418"/>
                      <a:pt x="8381" y="2521"/>
                      <a:pt x="8381" y="3875"/>
                    </a:cubicBezTo>
                    <a:cubicBezTo>
                      <a:pt x="8381" y="5199"/>
                      <a:pt x="7278" y="6301"/>
                      <a:pt x="5955" y="6301"/>
                    </a:cubicBezTo>
                    <a:cubicBezTo>
                      <a:pt x="4600" y="6301"/>
                      <a:pt x="3497" y="5199"/>
                      <a:pt x="3497" y="3875"/>
                    </a:cubicBezTo>
                    <a:cubicBezTo>
                      <a:pt x="3497" y="2521"/>
                      <a:pt x="4600" y="1418"/>
                      <a:pt x="5955" y="1418"/>
                    </a:cubicBezTo>
                    <a:close/>
                    <a:moveTo>
                      <a:pt x="5955" y="0"/>
                    </a:moveTo>
                    <a:cubicBezTo>
                      <a:pt x="2710" y="0"/>
                      <a:pt x="189" y="3466"/>
                      <a:pt x="95" y="3623"/>
                    </a:cubicBezTo>
                    <a:cubicBezTo>
                      <a:pt x="0" y="3749"/>
                      <a:pt x="0" y="3907"/>
                      <a:pt x="95" y="4033"/>
                    </a:cubicBezTo>
                    <a:cubicBezTo>
                      <a:pt x="189" y="4190"/>
                      <a:pt x="2773" y="7656"/>
                      <a:pt x="5955" y="7656"/>
                    </a:cubicBezTo>
                    <a:cubicBezTo>
                      <a:pt x="9137" y="7656"/>
                      <a:pt x="11689" y="4190"/>
                      <a:pt x="11815" y="4033"/>
                    </a:cubicBezTo>
                    <a:cubicBezTo>
                      <a:pt x="11909" y="3907"/>
                      <a:pt x="11909" y="3749"/>
                      <a:pt x="11815" y="3623"/>
                    </a:cubicBezTo>
                    <a:cubicBezTo>
                      <a:pt x="11689" y="3466"/>
                      <a:pt x="9168" y="0"/>
                      <a:pt x="59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" name="Google Shape;1415;p102">
            <a:extLst>
              <a:ext uri="{FF2B5EF4-FFF2-40B4-BE49-F238E27FC236}">
                <a16:creationId xmlns:a16="http://schemas.microsoft.com/office/drawing/2014/main" id="{EFF019A2-D49C-EAC7-DF56-4B4A20C7A204}"/>
              </a:ext>
            </a:extLst>
          </p:cNvPr>
          <p:cNvSpPr txBox="1"/>
          <p:nvPr/>
        </p:nvSpPr>
        <p:spPr>
          <a:xfrm>
            <a:off x="711763" y="3856298"/>
            <a:ext cx="2166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>
                <a:solidFill>
                  <a:schemeClr val="dk2"/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Open Sans"/>
                <a:sym typeface="Open Sans"/>
              </a:rPr>
              <a:t>강의 개선 피드백으로 활용</a:t>
            </a:r>
            <a:endParaRPr dirty="0">
              <a:solidFill>
                <a:schemeClr val="dk2"/>
              </a:solidFill>
              <a:latin typeface="한컴산뜻돋움" panose="02000000000000000000" pitchFamily="2" charset="-127"/>
              <a:ea typeface="한컴산뜻돋움" panose="02000000000000000000" pitchFamily="2" charset="-127"/>
              <a:cs typeface="Open Sans"/>
              <a:sym typeface="Open Sans"/>
            </a:endParaRPr>
          </a:p>
        </p:txBody>
      </p:sp>
      <p:grpSp>
        <p:nvGrpSpPr>
          <p:cNvPr id="2" name="Google Shape;11466;p163">
            <a:extLst>
              <a:ext uri="{FF2B5EF4-FFF2-40B4-BE49-F238E27FC236}">
                <a16:creationId xmlns:a16="http://schemas.microsoft.com/office/drawing/2014/main" id="{778783EB-997B-B020-7F1E-39FED89049FF}"/>
              </a:ext>
            </a:extLst>
          </p:cNvPr>
          <p:cNvGrpSpPr/>
          <p:nvPr/>
        </p:nvGrpSpPr>
        <p:grpSpPr>
          <a:xfrm>
            <a:off x="5335562" y="3568622"/>
            <a:ext cx="506903" cy="531569"/>
            <a:chOff x="6266150" y="3648425"/>
            <a:chExt cx="268525" cy="268524"/>
          </a:xfrm>
          <a:solidFill>
            <a:schemeClr val="accent6"/>
          </a:solidFill>
        </p:grpSpPr>
        <p:sp>
          <p:nvSpPr>
            <p:cNvPr id="3" name="Google Shape;11467;p163">
              <a:extLst>
                <a:ext uri="{FF2B5EF4-FFF2-40B4-BE49-F238E27FC236}">
                  <a16:creationId xmlns:a16="http://schemas.microsoft.com/office/drawing/2014/main" id="{1D76AB0E-14D1-7DC9-77EE-30395E2FB62F}"/>
                </a:ext>
              </a:extLst>
            </p:cNvPr>
            <p:cNvSpPr/>
            <p:nvPr/>
          </p:nvSpPr>
          <p:spPr>
            <a:xfrm>
              <a:off x="6362000" y="3648425"/>
              <a:ext cx="172675" cy="151850"/>
            </a:xfrm>
            <a:custGeom>
              <a:avLst/>
              <a:gdLst/>
              <a:ahLst/>
              <a:cxnLst/>
              <a:rect l="l" t="t" r="r" b="b"/>
              <a:pathLst>
                <a:path w="6907" h="6074" extrusionOk="0">
                  <a:moveTo>
                    <a:pt x="2811" y="1263"/>
                  </a:moveTo>
                  <a:cubicBezTo>
                    <a:pt x="3192" y="1310"/>
                    <a:pt x="3192" y="1858"/>
                    <a:pt x="2811" y="1882"/>
                  </a:cubicBezTo>
                  <a:lnTo>
                    <a:pt x="1549" y="1882"/>
                  </a:lnTo>
                  <a:cubicBezTo>
                    <a:pt x="1168" y="1858"/>
                    <a:pt x="1168" y="1310"/>
                    <a:pt x="1549" y="1263"/>
                  </a:cubicBezTo>
                  <a:close/>
                  <a:moveTo>
                    <a:pt x="2799" y="2549"/>
                  </a:moveTo>
                  <a:cubicBezTo>
                    <a:pt x="2948" y="2549"/>
                    <a:pt x="3097" y="2644"/>
                    <a:pt x="3120" y="2834"/>
                  </a:cubicBezTo>
                  <a:lnTo>
                    <a:pt x="3120" y="4501"/>
                  </a:lnTo>
                  <a:cubicBezTo>
                    <a:pt x="3097" y="4692"/>
                    <a:pt x="2948" y="4787"/>
                    <a:pt x="2799" y="4787"/>
                  </a:cubicBezTo>
                  <a:cubicBezTo>
                    <a:pt x="2650" y="4787"/>
                    <a:pt x="2501" y="4692"/>
                    <a:pt x="2478" y="4501"/>
                  </a:cubicBezTo>
                  <a:lnTo>
                    <a:pt x="2478" y="2834"/>
                  </a:lnTo>
                  <a:cubicBezTo>
                    <a:pt x="2501" y="2644"/>
                    <a:pt x="2650" y="2549"/>
                    <a:pt x="2799" y="2549"/>
                  </a:cubicBezTo>
                  <a:close/>
                  <a:moveTo>
                    <a:pt x="4061" y="1929"/>
                  </a:moveTo>
                  <a:cubicBezTo>
                    <a:pt x="4210" y="1929"/>
                    <a:pt x="4359" y="2025"/>
                    <a:pt x="4383" y="2215"/>
                  </a:cubicBezTo>
                  <a:lnTo>
                    <a:pt x="4383" y="4501"/>
                  </a:lnTo>
                  <a:cubicBezTo>
                    <a:pt x="4359" y="4692"/>
                    <a:pt x="4210" y="4787"/>
                    <a:pt x="4061" y="4787"/>
                  </a:cubicBezTo>
                  <a:cubicBezTo>
                    <a:pt x="3912" y="4787"/>
                    <a:pt x="3763" y="4692"/>
                    <a:pt x="3740" y="4501"/>
                  </a:cubicBezTo>
                  <a:lnTo>
                    <a:pt x="3740" y="2215"/>
                  </a:lnTo>
                  <a:cubicBezTo>
                    <a:pt x="3763" y="2025"/>
                    <a:pt x="3912" y="1929"/>
                    <a:pt x="4061" y="1929"/>
                  </a:cubicBezTo>
                  <a:close/>
                  <a:moveTo>
                    <a:pt x="5311" y="1286"/>
                  </a:moveTo>
                  <a:cubicBezTo>
                    <a:pt x="5460" y="1286"/>
                    <a:pt x="5609" y="1382"/>
                    <a:pt x="5621" y="1572"/>
                  </a:cubicBezTo>
                  <a:lnTo>
                    <a:pt x="5621" y="4501"/>
                  </a:lnTo>
                  <a:cubicBezTo>
                    <a:pt x="5609" y="4692"/>
                    <a:pt x="5460" y="4787"/>
                    <a:pt x="5311" y="4787"/>
                  </a:cubicBezTo>
                  <a:cubicBezTo>
                    <a:pt x="5163" y="4787"/>
                    <a:pt x="5014" y="4692"/>
                    <a:pt x="5002" y="4501"/>
                  </a:cubicBezTo>
                  <a:lnTo>
                    <a:pt x="5002" y="1572"/>
                  </a:lnTo>
                  <a:cubicBezTo>
                    <a:pt x="5014" y="1382"/>
                    <a:pt x="5163" y="1286"/>
                    <a:pt x="5311" y="1286"/>
                  </a:cubicBezTo>
                  <a:close/>
                  <a:moveTo>
                    <a:pt x="1549" y="3150"/>
                  </a:moveTo>
                  <a:cubicBezTo>
                    <a:pt x="1704" y="3150"/>
                    <a:pt x="1858" y="3251"/>
                    <a:pt x="1858" y="3453"/>
                  </a:cubicBezTo>
                  <a:lnTo>
                    <a:pt x="1858" y="4501"/>
                  </a:lnTo>
                  <a:cubicBezTo>
                    <a:pt x="1858" y="4716"/>
                    <a:pt x="1704" y="4823"/>
                    <a:pt x="1549" y="4823"/>
                  </a:cubicBezTo>
                  <a:cubicBezTo>
                    <a:pt x="1394" y="4823"/>
                    <a:pt x="1239" y="4716"/>
                    <a:pt x="1239" y="4501"/>
                  </a:cubicBezTo>
                  <a:lnTo>
                    <a:pt x="1239" y="3453"/>
                  </a:lnTo>
                  <a:cubicBezTo>
                    <a:pt x="1239" y="3251"/>
                    <a:pt x="1394" y="3150"/>
                    <a:pt x="1549" y="3150"/>
                  </a:cubicBezTo>
                  <a:close/>
                  <a:moveTo>
                    <a:pt x="930" y="0"/>
                  </a:moveTo>
                  <a:cubicBezTo>
                    <a:pt x="406" y="0"/>
                    <a:pt x="1" y="429"/>
                    <a:pt x="1" y="953"/>
                  </a:cubicBezTo>
                  <a:lnTo>
                    <a:pt x="1" y="5144"/>
                  </a:lnTo>
                  <a:cubicBezTo>
                    <a:pt x="1" y="5644"/>
                    <a:pt x="406" y="6073"/>
                    <a:pt x="930" y="6073"/>
                  </a:cubicBezTo>
                  <a:lnTo>
                    <a:pt x="2620" y="6073"/>
                  </a:lnTo>
                  <a:lnTo>
                    <a:pt x="3120" y="5216"/>
                  </a:lnTo>
                  <a:cubicBezTo>
                    <a:pt x="3182" y="5123"/>
                    <a:pt x="3283" y="5071"/>
                    <a:pt x="3392" y="5071"/>
                  </a:cubicBezTo>
                  <a:cubicBezTo>
                    <a:pt x="3452" y="5071"/>
                    <a:pt x="3514" y="5087"/>
                    <a:pt x="3573" y="5120"/>
                  </a:cubicBezTo>
                  <a:cubicBezTo>
                    <a:pt x="3716" y="5192"/>
                    <a:pt x="3763" y="5406"/>
                    <a:pt x="3668" y="5549"/>
                  </a:cubicBezTo>
                  <a:lnTo>
                    <a:pt x="3359" y="6073"/>
                  </a:lnTo>
                  <a:lnTo>
                    <a:pt x="5954" y="6073"/>
                  </a:lnTo>
                  <a:cubicBezTo>
                    <a:pt x="6478" y="6073"/>
                    <a:pt x="6883" y="5644"/>
                    <a:pt x="6907" y="5144"/>
                  </a:cubicBezTo>
                  <a:lnTo>
                    <a:pt x="6907" y="953"/>
                  </a:lnTo>
                  <a:cubicBezTo>
                    <a:pt x="6883" y="429"/>
                    <a:pt x="6478" y="0"/>
                    <a:pt x="5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1468;p163">
              <a:extLst>
                <a:ext uri="{FF2B5EF4-FFF2-40B4-BE49-F238E27FC236}">
                  <a16:creationId xmlns:a16="http://schemas.microsoft.com/office/drawing/2014/main" id="{2D484FAE-E357-6127-14CA-366C01CA2FCE}"/>
                </a:ext>
              </a:extLst>
            </p:cNvPr>
            <p:cNvSpPr/>
            <p:nvPr/>
          </p:nvSpPr>
          <p:spPr>
            <a:xfrm>
              <a:off x="6289975" y="3780600"/>
              <a:ext cx="62525" cy="62525"/>
            </a:xfrm>
            <a:custGeom>
              <a:avLst/>
              <a:gdLst/>
              <a:ahLst/>
              <a:cxnLst/>
              <a:rect l="l" t="t" r="r" b="b"/>
              <a:pathLst>
                <a:path w="2501" h="2501" extrusionOk="0">
                  <a:moveTo>
                    <a:pt x="1239" y="0"/>
                  </a:moveTo>
                  <a:cubicBezTo>
                    <a:pt x="548" y="0"/>
                    <a:pt x="0" y="548"/>
                    <a:pt x="0" y="1262"/>
                  </a:cubicBezTo>
                  <a:cubicBezTo>
                    <a:pt x="0" y="1953"/>
                    <a:pt x="548" y="2501"/>
                    <a:pt x="1239" y="2501"/>
                  </a:cubicBezTo>
                  <a:cubicBezTo>
                    <a:pt x="1929" y="2501"/>
                    <a:pt x="2501" y="1953"/>
                    <a:pt x="2501" y="1262"/>
                  </a:cubicBezTo>
                  <a:cubicBezTo>
                    <a:pt x="2501" y="548"/>
                    <a:pt x="1929" y="0"/>
                    <a:pt x="1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1469;p163">
              <a:extLst>
                <a:ext uri="{FF2B5EF4-FFF2-40B4-BE49-F238E27FC236}">
                  <a16:creationId xmlns:a16="http://schemas.microsoft.com/office/drawing/2014/main" id="{FD9E1C8F-07E7-FEBD-2D38-26B26E0BB6BF}"/>
                </a:ext>
              </a:extLst>
            </p:cNvPr>
            <p:cNvSpPr/>
            <p:nvPr/>
          </p:nvSpPr>
          <p:spPr>
            <a:xfrm>
              <a:off x="6266150" y="3800824"/>
              <a:ext cx="179225" cy="116125"/>
            </a:xfrm>
            <a:custGeom>
              <a:avLst/>
              <a:gdLst/>
              <a:ahLst/>
              <a:cxnLst/>
              <a:rect l="l" t="t" r="r" b="b"/>
              <a:pathLst>
                <a:path w="7169" h="4645" extrusionOk="0">
                  <a:moveTo>
                    <a:pt x="6431" y="1"/>
                  </a:moveTo>
                  <a:lnTo>
                    <a:pt x="5526" y="1501"/>
                  </a:lnTo>
                  <a:lnTo>
                    <a:pt x="3763" y="1501"/>
                  </a:lnTo>
                  <a:cubicBezTo>
                    <a:pt x="3404" y="2054"/>
                    <a:pt x="2812" y="2342"/>
                    <a:pt x="2210" y="2342"/>
                  </a:cubicBezTo>
                  <a:cubicBezTo>
                    <a:pt x="1776" y="2342"/>
                    <a:pt x="1337" y="2192"/>
                    <a:pt x="977" y="1882"/>
                  </a:cubicBezTo>
                  <a:cubicBezTo>
                    <a:pt x="358" y="2287"/>
                    <a:pt x="1" y="2978"/>
                    <a:pt x="1" y="3692"/>
                  </a:cubicBezTo>
                  <a:lnTo>
                    <a:pt x="1" y="4335"/>
                  </a:lnTo>
                  <a:cubicBezTo>
                    <a:pt x="1" y="4502"/>
                    <a:pt x="120" y="4645"/>
                    <a:pt x="310" y="4645"/>
                  </a:cubicBezTo>
                  <a:lnTo>
                    <a:pt x="4073" y="4645"/>
                  </a:lnTo>
                  <a:cubicBezTo>
                    <a:pt x="4240" y="4645"/>
                    <a:pt x="4383" y="4502"/>
                    <a:pt x="4383" y="4335"/>
                  </a:cubicBezTo>
                  <a:lnTo>
                    <a:pt x="4383" y="3692"/>
                  </a:lnTo>
                  <a:cubicBezTo>
                    <a:pt x="4383" y="3382"/>
                    <a:pt x="4311" y="3049"/>
                    <a:pt x="4168" y="2763"/>
                  </a:cubicBezTo>
                  <a:lnTo>
                    <a:pt x="5430" y="2763"/>
                  </a:lnTo>
                  <a:cubicBezTo>
                    <a:pt x="5764" y="2763"/>
                    <a:pt x="6050" y="2478"/>
                    <a:pt x="6050" y="2120"/>
                  </a:cubicBezTo>
                  <a:cubicBezTo>
                    <a:pt x="6050" y="2049"/>
                    <a:pt x="6050" y="1977"/>
                    <a:pt x="6026" y="1906"/>
                  </a:cubicBezTo>
                  <a:lnTo>
                    <a:pt x="716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그래픽 10" descr="채팅 단색으로 채워진">
            <a:extLst>
              <a:ext uri="{FF2B5EF4-FFF2-40B4-BE49-F238E27FC236}">
                <a16:creationId xmlns:a16="http://schemas.microsoft.com/office/drawing/2014/main" id="{57323939-64C3-3E1D-557F-A24F2CDBD2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172785" y="3497564"/>
            <a:ext cx="712228" cy="712228"/>
          </a:xfrm>
          <a:prstGeom prst="rect">
            <a:avLst/>
          </a:prstGeom>
        </p:spPr>
      </p:pic>
      <p:pic>
        <p:nvPicPr>
          <p:cNvPr id="12" name="그래픽 11" descr="체크리스트 단색으로 채워진">
            <a:extLst>
              <a:ext uri="{FF2B5EF4-FFF2-40B4-BE49-F238E27FC236}">
                <a16:creationId xmlns:a16="http://schemas.microsoft.com/office/drawing/2014/main" id="{1E559E93-6408-FEFC-E060-546AFB824C2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284700" y="1635890"/>
            <a:ext cx="620624" cy="62062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4B669C3-A11F-4215-3445-A54103CFAA6A}"/>
              </a:ext>
            </a:extLst>
          </p:cNvPr>
          <p:cNvSpPr txBox="1"/>
          <p:nvPr/>
        </p:nvSpPr>
        <p:spPr>
          <a:xfrm>
            <a:off x="113027" y="92902"/>
            <a:ext cx="26746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1-1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프로젝트 기획 배경 및 목표 </a:t>
            </a:r>
          </a:p>
        </p:txBody>
      </p:sp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8C1F02BA-4F0B-22D2-1DBE-5FAEB448A7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/>
                                        <p:tgtEl>
                                          <p:spTgt spid="14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/>
                                        <p:tgtEl>
                                          <p:spTgt spid="14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/>
                                        <p:tgtEl>
                                          <p:spTgt spid="14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4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14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/>
                                        <p:tgtEl>
                                          <p:spTgt spid="14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p102"/>
          <p:cNvSpPr txBox="1">
            <a:spLocks noGrp="1"/>
          </p:cNvSpPr>
          <p:nvPr>
            <p:ph type="title"/>
          </p:nvPr>
        </p:nvSpPr>
        <p:spPr>
          <a:xfrm>
            <a:off x="540000" y="363275"/>
            <a:ext cx="806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구성원 및 역할</a:t>
            </a:r>
            <a:endParaRPr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B669C3-A11F-4215-3445-A54103CFAA6A}"/>
              </a:ext>
            </a:extLst>
          </p:cNvPr>
          <p:cNvSpPr txBox="1"/>
          <p:nvPr/>
        </p:nvSpPr>
        <p:spPr>
          <a:xfrm>
            <a:off x="113027" y="92902"/>
            <a:ext cx="2458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1-2 </a:t>
            </a:r>
            <a:r>
              <a:rPr lang="ko-KR" altLang="en-US" dirty="0">
                <a:solidFill>
                  <a:srgbClr val="1A4568"/>
                </a:solidFill>
                <a:highlight>
                  <a:srgbClr val="FFFFFF"/>
                </a:highlight>
                <a:latin typeface="한컴산뜻돋움" panose="02000000000000000000" pitchFamily="2" charset="-127"/>
                <a:ea typeface="한컴산뜻돋움" panose="02000000000000000000" pitchFamily="2" charset="-127"/>
              </a:rPr>
              <a:t>구성원 및 역할</a:t>
            </a:r>
          </a:p>
        </p:txBody>
      </p:sp>
      <p:pic>
        <p:nvPicPr>
          <p:cNvPr id="6" name="그림 5" descr="사람, 의류, 인간의 얼굴, 턱이(가) 표시된 사진&#10;&#10;자동 생성된 설명">
            <a:extLst>
              <a:ext uri="{FF2B5EF4-FFF2-40B4-BE49-F238E27FC236}">
                <a16:creationId xmlns:a16="http://schemas.microsoft.com/office/drawing/2014/main" id="{65507282-37D7-F122-91F0-8CF731368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4891" y="1647903"/>
            <a:ext cx="1371600" cy="1828800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  <p:pic>
        <p:nvPicPr>
          <p:cNvPr id="8" name="그림 7" descr="의류, 인간의 얼굴, 사람, 넥타이이(가) 표시된 사진&#10;&#10;자동 생성된 설명">
            <a:extLst>
              <a:ext uri="{FF2B5EF4-FFF2-40B4-BE49-F238E27FC236}">
                <a16:creationId xmlns:a16="http://schemas.microsoft.com/office/drawing/2014/main" id="{5CD2108A-2E5D-4702-B3F5-3434102949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554" y="1647903"/>
            <a:ext cx="1375474" cy="1828800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  <p:pic>
        <p:nvPicPr>
          <p:cNvPr id="10" name="그림 9" descr="인간의 얼굴, 사람, 입술, 헤드샷이(가) 표시된 사진&#10;&#10;자동 생성된 설명">
            <a:extLst>
              <a:ext uri="{FF2B5EF4-FFF2-40B4-BE49-F238E27FC236}">
                <a16:creationId xmlns:a16="http://schemas.microsoft.com/office/drawing/2014/main" id="{BDADCA09-3F17-5BBD-E089-173354AFDA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68411" y="1647903"/>
            <a:ext cx="1371600" cy="1828800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  <p:pic>
        <p:nvPicPr>
          <p:cNvPr id="12" name="그림 11" descr="만화 영화, 안경, 아니메, 포유류이(가) 표시된 사진&#10;&#10;자동 생성된 설명">
            <a:extLst>
              <a:ext uri="{FF2B5EF4-FFF2-40B4-BE49-F238E27FC236}">
                <a16:creationId xmlns:a16="http://schemas.microsoft.com/office/drawing/2014/main" id="{E74365D6-361E-EB0F-8B7B-30D4C148D21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1371" y="1647903"/>
            <a:ext cx="1667564" cy="1828800"/>
          </a:xfrm>
          <a:prstGeom prst="rect">
            <a:avLst/>
          </a:prstGeom>
          <a:ln>
            <a:solidFill>
              <a:schemeClr val="accent6">
                <a:lumMod val="50000"/>
              </a:schemeClr>
            </a:solidFill>
          </a:ln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E1A9AE12-D2C8-26D2-5DCF-98DFE86228D2}"/>
              </a:ext>
            </a:extLst>
          </p:cNvPr>
          <p:cNvSpPr txBox="1"/>
          <p:nvPr/>
        </p:nvSpPr>
        <p:spPr>
          <a:xfrm>
            <a:off x="780745" y="3571374"/>
            <a:ext cx="1091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함초롬돋움" panose="020B0604000101010101" pitchFamily="50" charset="-127"/>
              </a:rPr>
              <a:t>강지윤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57534FA-DDA4-A995-F372-1F761366C809}"/>
              </a:ext>
            </a:extLst>
          </p:cNvPr>
          <p:cNvSpPr txBox="1"/>
          <p:nvPr/>
        </p:nvSpPr>
        <p:spPr>
          <a:xfrm>
            <a:off x="2308665" y="3571374"/>
            <a:ext cx="1091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함초롬돋움" panose="020B0604000101010101" pitchFamily="50" charset="-127"/>
              </a:rPr>
              <a:t>김가현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0D8D183-728D-D22A-ACCF-7DAFCF20C302}"/>
              </a:ext>
            </a:extLst>
          </p:cNvPr>
          <p:cNvSpPr txBox="1"/>
          <p:nvPr/>
        </p:nvSpPr>
        <p:spPr>
          <a:xfrm>
            <a:off x="3835145" y="3571374"/>
            <a:ext cx="1091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함초롬돋움" panose="020B0604000101010101" pitchFamily="50" charset="-127"/>
              </a:rPr>
              <a:t>김건우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7BF7DE9-C979-7D26-4D0A-A0B5E3895EFC}"/>
              </a:ext>
            </a:extLst>
          </p:cNvPr>
          <p:cNvSpPr txBox="1"/>
          <p:nvPr/>
        </p:nvSpPr>
        <p:spPr>
          <a:xfrm>
            <a:off x="5509607" y="3571374"/>
            <a:ext cx="1091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함초롬돋움" panose="020B0604000101010101" pitchFamily="50" charset="-127"/>
              </a:rPr>
              <a:t>여은정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49B1893-2CEB-5059-C765-F20E1B740391}"/>
              </a:ext>
            </a:extLst>
          </p:cNvPr>
          <p:cNvSpPr txBox="1"/>
          <p:nvPr/>
        </p:nvSpPr>
        <p:spPr>
          <a:xfrm>
            <a:off x="7184069" y="3571374"/>
            <a:ext cx="1091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accent6">
                    <a:lumMod val="50000"/>
                  </a:schemeClr>
                </a:solidFill>
                <a:latin typeface="한컴산뜻돋움" panose="02000000000000000000" pitchFamily="2" charset="-127"/>
                <a:ea typeface="한컴산뜻돋움" panose="02000000000000000000" pitchFamily="2" charset="-127"/>
                <a:cs typeface="함초롬돋움" panose="020B0604000101010101" pitchFamily="50" charset="-127"/>
              </a:rPr>
              <a:t>이종현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73441BD6-6D24-404D-7141-C8FB36B6FAA9}"/>
              </a:ext>
            </a:extLst>
          </p:cNvPr>
          <p:cNvSpPr txBox="1"/>
          <p:nvPr/>
        </p:nvSpPr>
        <p:spPr>
          <a:xfrm>
            <a:off x="780745" y="3964609"/>
            <a:ext cx="10910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모델링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CD96CCB-A982-E168-84D2-9EDD0C5AA50E}"/>
              </a:ext>
            </a:extLst>
          </p:cNvPr>
          <p:cNvSpPr txBox="1"/>
          <p:nvPr/>
        </p:nvSpPr>
        <p:spPr>
          <a:xfrm>
            <a:off x="2301052" y="3971484"/>
            <a:ext cx="10910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모델링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F8B7B06-638E-78F6-0128-D0A009262E01}"/>
              </a:ext>
            </a:extLst>
          </p:cNvPr>
          <p:cNvSpPr txBox="1"/>
          <p:nvPr/>
        </p:nvSpPr>
        <p:spPr>
          <a:xfrm>
            <a:off x="3694892" y="3971484"/>
            <a:ext cx="13715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프로젝트 관리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56B0206-849B-C6FB-AECC-200D48A98F1D}"/>
              </a:ext>
            </a:extLst>
          </p:cNvPr>
          <p:cNvSpPr txBox="1"/>
          <p:nvPr/>
        </p:nvSpPr>
        <p:spPr>
          <a:xfrm>
            <a:off x="5369239" y="3971484"/>
            <a:ext cx="13715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프론트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ko-KR" altLang="en-US" dirty="0" err="1">
                <a:solidFill>
                  <a:schemeClr val="accent1">
                    <a:lumMod val="75000"/>
                  </a:schemeClr>
                </a:solidFill>
              </a:rPr>
              <a:t>백엔드</a:t>
            </a:r>
            <a:endParaRPr lang="ko-KR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94D29F5-8607-7D72-475F-E28B40889391}"/>
              </a:ext>
            </a:extLst>
          </p:cNvPr>
          <p:cNvSpPr txBox="1"/>
          <p:nvPr/>
        </p:nvSpPr>
        <p:spPr>
          <a:xfrm>
            <a:off x="7043815" y="3964609"/>
            <a:ext cx="13715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accent1">
                    <a:lumMod val="75000"/>
                  </a:schemeClr>
                </a:solidFill>
              </a:rPr>
              <a:t>프론트</a:t>
            </a:r>
            <a:r>
              <a:rPr lang="en-US" altLang="ko-KR" dirty="0">
                <a:solidFill>
                  <a:schemeClr val="accent1">
                    <a:lumMod val="75000"/>
                  </a:schemeClr>
                </a:solidFill>
              </a:rPr>
              <a:t>/</a:t>
            </a:r>
            <a:r>
              <a:rPr lang="ko-KR" altLang="en-US" dirty="0" err="1">
                <a:solidFill>
                  <a:schemeClr val="accent1">
                    <a:lumMod val="75000"/>
                  </a:schemeClr>
                </a:solidFill>
              </a:rPr>
              <a:t>백엔드</a:t>
            </a:r>
            <a:endParaRPr lang="ko-KR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47" name="그림 46" descr="사람, 인간의 얼굴, 의류, 칼라이(가) 표시된 사진&#10;&#10;자동 생성된 설명">
            <a:extLst>
              <a:ext uri="{FF2B5EF4-FFF2-40B4-BE49-F238E27FC236}">
                <a16:creationId xmlns:a16="http://schemas.microsoft.com/office/drawing/2014/main" id="{0EB7CA7D-10D6-8E4C-0497-71101FBCF17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43815" y="1647904"/>
            <a:ext cx="1371599" cy="1828799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85BB3D3-E866-DAB9-F258-FC8260B4C3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</p:spPr>
        <p:txBody>
          <a:bodyPr/>
          <a:lstStyle/>
          <a:p>
            <a:fld id="{7AC09EE5-4C78-4962-9934-7CFEB5B2ED91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67831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PWOa7bLCMN/NfWse0OkDrDXWtXjrMvC+/KEnGxnzoq0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PWOa7bLCMN/NfWse0OkDrDXWtXjrMvC+/KEnGxnzoq0=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PWOa7bLCMN/NfWse0OkDrDXWtXjrMvC+/KEnGxnzoq0=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PWOa7bLCMN/NfWse0OkDrDXWtXjrMvC+/KEnGxnzoq0=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PWOa7bLCMN/NfWse0OkDrDXWtXjrMvC+/KEnGxnzoq0=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PWOa7bLCMN/NfWse0OkDrDXWtXjrMvC+/KEnGxnzoq0=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PWOa7bLCMN/NfWse0OkDrDXWtXjrMvC+/KEnGxnzoq0=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PWOa7bLCMN/NfWse0OkDrDXWtXjrMvC+/KEnGxnzoq0=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ZU/W0IqlvXPkJ37/hSWg5jSIFh0KZmI7sT1syyiYH8=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xscEFkRiZvbxLfN1YzQGPp4nKBgtuPrjp3QiTCcMWwM=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IDSg7uxH1Z/iSOkBSMZyie/SGkHlLE2okQSpqFhp1Ac=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MARTSETTINGSHASH" val="SB3bqgv5ghGJknk/m+/9EdPMDkanH9eNosaoBtCx42Q="/>
</p:tagLst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Aquatic and Physical Therapy Center XL by Slidesgo">
  <a:themeElements>
    <a:clrScheme name="Simple Light">
      <a:dk1>
        <a:srgbClr val="1a4568"/>
      </a:dk1>
      <a:lt1>
        <a:srgbClr val="ffffff"/>
      </a:lt1>
      <a:dk2>
        <a:srgbClr val="285e89"/>
      </a:dk2>
      <a:lt2>
        <a:srgbClr val="80c9dd"/>
      </a:lt2>
      <a:accent1>
        <a:srgbClr val="285e89"/>
      </a:accent1>
      <a:accent2>
        <a:srgbClr val="9dcedf"/>
      </a:accent2>
      <a:accent3>
        <a:srgbClr val="efefef"/>
      </a:accent3>
      <a:accent4>
        <a:srgbClr val="66a5bb"/>
      </a:accent4>
      <a:accent5>
        <a:srgbClr val="efefef"/>
      </a:accent5>
      <a:accent6>
        <a:srgbClr val="1a4568"/>
      </a:accent6>
      <a:hlink>
        <a:srgbClr val="285e8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a5a5a5"/>
        </a:solidFill>
        <a:ln w="25400" cap="flat" cmpd="sng">
          <a:solidFill>
            <a:srgbClr val="465b65"/>
          </a:solidFill>
          <a:prstDash val="solid"/>
          <a:round/>
        </a:ln>
      </a:spPr>
      <a:bodyPr spcFirstLastPara="1" wrap="square" lIns="68569" tIns="34275" rIns="68569" bIns="34275" anchor="ctr" anchorCtr="0">
        <a:noAutofit/>
      </a:bodyPr>
      <a:lstStyle>
        <a:defPPr marL="0" marR="0" indent="0" algn="ctr" defTabSz="685800" rtl="0" eaLnBrk="1" fontAlgn="auto" latinLnBrk="1" hangingPunct="1">
          <a:lnSpc>
            <a:spcPct val="115000"/>
          </a:lnSpc>
          <a:spcBef>
            <a:spcPts val="0"/>
          </a:spcBef>
          <a:spcAft>
            <a:spcPts val="0"/>
          </a:spcAft>
          <a:buClr>
            <a:srgbClr val="000000"/>
          </a:buClr>
          <a:buFont typeface="Arial"/>
          <a:buNone/>
          <a:defRPr kumimoji="0" sz="1050" b="0" i="0" u="none" strike="noStrike" kern="1200" cap="none" spc="0" normalizeH="0" baseline="0" noProof="0" dirty="0">
            <a:solidFill>
              <a:prstClr val="white"/>
            </a:solidFill>
            <a:effectLst/>
            <a:uLnTx/>
            <a:uFillTx/>
            <a:latin typeface="Arial"/>
            <a:cs typeface="Arial"/>
            <a:sym typeface="Arial"/>
          </a:defRPr>
        </a:defPPr>
      </a:lst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1116</ep:Words>
  <ep:PresentationFormat>화면 슬라이드 쇼(16:9)</ep:PresentationFormat>
  <ep:Paragraphs>371</ep:Paragraphs>
  <ep:Slides>37</ep:Slides>
  <ep:Notes>16</ep:Notes>
  <ep:TotalTime>0</ep:TotalTime>
  <ep:HiddenSlides>0</ep:HiddenSlides>
  <ep:MMClips>1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37</vt:i4>
      </vt:variant>
    </vt:vector>
  </ep:HeadingPairs>
  <ep:TitlesOfParts>
    <vt:vector size="38" baseType="lpstr">
      <vt:lpstr>Aquatic and Physical Therapy Center XL by Slidesgo</vt:lpstr>
      <vt:lpstr>Mobilenet 모델 결과</vt:lpstr>
      <vt:lpstr>모델 학습</vt:lpstr>
      <vt:lpstr>모델 학습 결과</vt:lpstr>
      <vt:lpstr>모델 학습 결과</vt:lpstr>
      <vt:lpstr>눈 감지 모델</vt:lpstr>
      <vt:lpstr>시연 동영상</vt:lpstr>
      <vt:lpstr>개발후기 및 느낀점</vt:lpstr>
      <vt:lpstr>활용 및 확장 가능성</vt:lpstr>
      <vt:lpstr>개선 사항 및 기대효과</vt:lpstr>
      <vt:lpstr>프로젝트 보완 계획</vt:lpstr>
      <vt:lpstr>조원 소감</vt:lpstr>
      <vt:lpstr>감사합니다</vt:lpstr>
      <vt:lpstr>슬라이드 13</vt:lpstr>
      <vt:lpstr>슬라이드 14</vt:lpstr>
      <vt:lpstr>슬라이드 15</vt:lpstr>
      <vt:lpstr>슬라이드 16</vt:lpstr>
      <vt:lpstr>슬라이드 17</vt:lpstr>
      <vt:lpstr>슬라이드 18</vt:lpstr>
      <vt:lpstr>슬라이드 19</vt:lpstr>
      <vt:lpstr>슬라이드 20</vt:lpstr>
      <vt:lpstr>슬라이드 21</vt:lpstr>
      <vt:lpstr>슬라이드 22</vt:lpstr>
      <vt:lpstr>슬라이드 23</vt:lpstr>
      <vt:lpstr>슬라이드 24</vt:lpstr>
      <vt:lpstr>슬라이드 25</vt:lpstr>
      <vt:lpstr>슬라이드 26</vt:lpstr>
      <vt:lpstr>슬라이드 27</vt:lpstr>
      <vt:lpstr>모델 학습 결과</vt:lpstr>
      <vt:lpstr>슬라이드 29</vt:lpstr>
      <vt:lpstr>슬라이드 30</vt:lpstr>
      <vt:lpstr>시연 동영상</vt:lpstr>
      <vt:lpstr>슬라이드 32</vt:lpstr>
      <vt:lpstr>슬라이드 33</vt:lpstr>
      <vt:lpstr>슬라이드 34</vt:lpstr>
      <vt:lpstr>슬라이드 35</vt:lpstr>
      <vt:lpstr>슬라이드 36</vt:lpstr>
      <vt:lpstr>슬라이드 37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김가현</dc:creator>
  <cp:lastModifiedBy>강지윤</cp:lastModifiedBy>
  <dcterms:modified xsi:type="dcterms:W3CDTF">2023-06-16T06:57:33.858</dcterms:modified>
  <cp:revision>32</cp:revision>
  <dc:title>온라인 수강 집중도 감지 시스템</dc:title>
  <cp:version>1000.0000.01</cp:version>
</cp:coreProperties>
</file>

<file path=docProps/thumbnail.jpeg>
</file>